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4"/>
    <p:sldMasterId id="2147483672" r:id="rId5"/>
    <p:sldMasterId id="2147483753" r:id="rId6"/>
  </p:sldMasterIdLst>
  <p:notesMasterIdLst>
    <p:notesMasterId r:id="rId23"/>
  </p:notesMasterIdLst>
  <p:sldIdLst>
    <p:sldId id="327" r:id="rId7"/>
    <p:sldId id="378" r:id="rId8"/>
    <p:sldId id="641" r:id="rId9"/>
    <p:sldId id="642" r:id="rId10"/>
    <p:sldId id="643" r:id="rId11"/>
    <p:sldId id="661" r:id="rId12"/>
    <p:sldId id="645" r:id="rId13"/>
    <p:sldId id="655" r:id="rId14"/>
    <p:sldId id="657" r:id="rId15"/>
    <p:sldId id="658" r:id="rId16"/>
    <p:sldId id="659" r:id="rId17"/>
    <p:sldId id="652" r:id="rId18"/>
    <p:sldId id="653" r:id="rId19"/>
    <p:sldId id="644" r:id="rId20"/>
    <p:sldId id="660" r:id="rId21"/>
    <p:sldId id="6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E41"/>
    <a:srgbClr val="F6B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E8AE1-D26C-4C28-8C47-32FF9C40B553}" v="527" dt="2022-10-20T16:18:15.7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fẹ Akintoye" userId="0bcd5c4f-772c-4dce-aae3-13873e956969" providerId="ADAL" clId="{8B2E8AE1-D26C-4C28-8C47-32FF9C40B553}"/>
    <pc:docChg chg="undo redo custSel addSld delSld modSld sldOrd">
      <pc:chgData name="Ifẹ Akintoye" userId="0bcd5c4f-772c-4dce-aae3-13873e956969" providerId="ADAL" clId="{8B2E8AE1-D26C-4C28-8C47-32FF9C40B553}" dt="2022-10-24T08:48:31.537" v="5587" actId="20577"/>
      <pc:docMkLst>
        <pc:docMk/>
      </pc:docMkLst>
      <pc:sldChg chg="addSp delSp modSp mod">
        <pc:chgData name="Ifẹ Akintoye" userId="0bcd5c4f-772c-4dce-aae3-13873e956969" providerId="ADAL" clId="{8B2E8AE1-D26C-4C28-8C47-32FF9C40B553}" dt="2022-10-19T14:59:26.836" v="2340" actId="1076"/>
        <pc:sldMkLst>
          <pc:docMk/>
          <pc:sldMk cId="1467614237" sldId="327"/>
        </pc:sldMkLst>
        <pc:spChg chg="mod">
          <ac:chgData name="Ifẹ Akintoye" userId="0bcd5c4f-772c-4dce-aae3-13873e956969" providerId="ADAL" clId="{8B2E8AE1-D26C-4C28-8C47-32FF9C40B553}" dt="2022-10-19T09:08:28.988" v="97" actId="20577"/>
          <ac:spMkLst>
            <pc:docMk/>
            <pc:sldMk cId="1467614237" sldId="327"/>
            <ac:spMk id="2" creationId="{4A5F14F9-9DDF-E740-BE30-6D2BF0246211}"/>
          </ac:spMkLst>
        </pc:spChg>
        <pc:picChg chg="add del mod">
          <ac:chgData name="Ifẹ Akintoye" userId="0bcd5c4f-772c-4dce-aae3-13873e956969" providerId="ADAL" clId="{8B2E8AE1-D26C-4C28-8C47-32FF9C40B553}" dt="2022-10-19T14:59:22.608" v="2338" actId="478"/>
          <ac:picMkLst>
            <pc:docMk/>
            <pc:sldMk cId="1467614237" sldId="327"/>
            <ac:picMk id="3" creationId="{D97C9F18-26BC-4F55-CB92-BDA3A990CA92}"/>
          </ac:picMkLst>
        </pc:picChg>
        <pc:picChg chg="add mod">
          <ac:chgData name="Ifẹ Akintoye" userId="0bcd5c4f-772c-4dce-aae3-13873e956969" providerId="ADAL" clId="{8B2E8AE1-D26C-4C28-8C47-32FF9C40B553}" dt="2022-10-19T14:59:26.836" v="2340" actId="1076"/>
          <ac:picMkLst>
            <pc:docMk/>
            <pc:sldMk cId="1467614237" sldId="327"/>
            <ac:picMk id="4" creationId="{F5810380-76C0-A1E2-46B3-45B43DBE82D6}"/>
          </ac:picMkLst>
        </pc:picChg>
        <pc:picChg chg="mod">
          <ac:chgData name="Ifẹ Akintoye" userId="0bcd5c4f-772c-4dce-aae3-13873e956969" providerId="ADAL" clId="{8B2E8AE1-D26C-4C28-8C47-32FF9C40B553}" dt="2022-10-19T09:07:37.187" v="93" actId="552"/>
          <ac:picMkLst>
            <pc:docMk/>
            <pc:sldMk cId="1467614237" sldId="327"/>
            <ac:picMk id="1026" creationId="{1E79F048-E2C3-B52A-13C2-9C46CEA04E8B}"/>
          </ac:picMkLst>
        </pc:picChg>
        <pc:picChg chg="del mod">
          <ac:chgData name="Ifẹ Akintoye" userId="0bcd5c4f-772c-4dce-aae3-13873e956969" providerId="ADAL" clId="{8B2E8AE1-D26C-4C28-8C47-32FF9C40B553}" dt="2022-10-19T14:33:12.396" v="1561" actId="478"/>
          <ac:picMkLst>
            <pc:docMk/>
            <pc:sldMk cId="1467614237" sldId="327"/>
            <ac:picMk id="1028" creationId="{CC1A67E8-E195-F8D9-62A7-1A921DBFF71E}"/>
          </ac:picMkLst>
        </pc:picChg>
      </pc:sldChg>
      <pc:sldChg chg="modSp mod">
        <pc:chgData name="Ifẹ Akintoye" userId="0bcd5c4f-772c-4dce-aae3-13873e956969" providerId="ADAL" clId="{8B2E8AE1-D26C-4C28-8C47-32FF9C40B553}" dt="2022-10-19T10:50:30.101" v="183" actId="1036"/>
        <pc:sldMkLst>
          <pc:docMk/>
          <pc:sldMk cId="3041235442" sldId="641"/>
        </pc:sldMkLst>
        <pc:spChg chg="mod">
          <ac:chgData name="Ifẹ Akintoye" userId="0bcd5c4f-772c-4dce-aae3-13873e956969" providerId="ADAL" clId="{8B2E8AE1-D26C-4C28-8C47-32FF9C40B553}" dt="2022-10-19T09:26:14.900" v="103" actId="20577"/>
          <ac:spMkLst>
            <pc:docMk/>
            <pc:sldMk cId="3041235442" sldId="641"/>
            <ac:spMk id="2" creationId="{C730A52A-813F-9D4D-B84A-F5385C895568}"/>
          </ac:spMkLst>
        </pc:spChg>
        <pc:spChg chg="mod">
          <ac:chgData name="Ifẹ Akintoye" userId="0bcd5c4f-772c-4dce-aae3-13873e956969" providerId="ADAL" clId="{8B2E8AE1-D26C-4C28-8C47-32FF9C40B553}" dt="2022-10-19T10:50:14.598" v="156" actId="20577"/>
          <ac:spMkLst>
            <pc:docMk/>
            <pc:sldMk cId="3041235442" sldId="641"/>
            <ac:spMk id="4" creationId="{F6D5F32F-99B9-F943-9A93-8DBC8276D5B3}"/>
          </ac:spMkLst>
        </pc:spChg>
        <pc:spChg chg="mod">
          <ac:chgData name="Ifẹ Akintoye" userId="0bcd5c4f-772c-4dce-aae3-13873e956969" providerId="ADAL" clId="{8B2E8AE1-D26C-4C28-8C47-32FF9C40B553}" dt="2022-10-19T10:45:15.785" v="124" actId="1076"/>
          <ac:spMkLst>
            <pc:docMk/>
            <pc:sldMk cId="3041235442" sldId="641"/>
            <ac:spMk id="15" creationId="{7EC9B4F8-45CE-4C47-9C13-C2345EDB8E1A}"/>
          </ac:spMkLst>
        </pc:spChg>
        <pc:spChg chg="mod">
          <ac:chgData name="Ifẹ Akintoye" userId="0bcd5c4f-772c-4dce-aae3-13873e956969" providerId="ADAL" clId="{8B2E8AE1-D26C-4C28-8C47-32FF9C40B553}" dt="2022-10-19T10:42:25.978" v="114" actId="20577"/>
          <ac:spMkLst>
            <pc:docMk/>
            <pc:sldMk cId="3041235442" sldId="641"/>
            <ac:spMk id="17" creationId="{46DF92A0-F9F9-6045-94F0-7A7425091BE6}"/>
          </ac:spMkLst>
        </pc:spChg>
        <pc:spChg chg="mod">
          <ac:chgData name="Ifẹ Akintoye" userId="0bcd5c4f-772c-4dce-aae3-13873e956969" providerId="ADAL" clId="{8B2E8AE1-D26C-4C28-8C47-32FF9C40B553}" dt="2022-10-19T10:45:32.734" v="127" actId="20577"/>
          <ac:spMkLst>
            <pc:docMk/>
            <pc:sldMk cId="3041235442" sldId="641"/>
            <ac:spMk id="18" creationId="{619695B0-CCBE-5B4B-9881-44E426F41B83}"/>
          </ac:spMkLst>
        </pc:spChg>
        <pc:spChg chg="mod">
          <ac:chgData name="Ifẹ Akintoye" userId="0bcd5c4f-772c-4dce-aae3-13873e956969" providerId="ADAL" clId="{8B2E8AE1-D26C-4C28-8C47-32FF9C40B553}" dt="2022-10-19T10:46:20.840" v="136" actId="20577"/>
          <ac:spMkLst>
            <pc:docMk/>
            <pc:sldMk cId="3041235442" sldId="641"/>
            <ac:spMk id="19" creationId="{C8A82C18-09B7-F942-BAB9-7320AB3D3F2C}"/>
          </ac:spMkLst>
        </pc:spChg>
        <pc:picChg chg="mod">
          <ac:chgData name="Ifẹ Akintoye" userId="0bcd5c4f-772c-4dce-aae3-13873e956969" providerId="ADAL" clId="{8B2E8AE1-D26C-4C28-8C47-32FF9C40B553}" dt="2022-10-19T10:50:30.101" v="183" actId="1036"/>
          <ac:picMkLst>
            <pc:docMk/>
            <pc:sldMk cId="3041235442" sldId="641"/>
            <ac:picMk id="2052" creationId="{58AAFE7B-5694-8B1F-0652-E155DA6EFF68}"/>
          </ac:picMkLst>
        </pc:picChg>
        <pc:picChg chg="mod">
          <ac:chgData name="Ifẹ Akintoye" userId="0bcd5c4f-772c-4dce-aae3-13873e956969" providerId="ADAL" clId="{8B2E8AE1-D26C-4C28-8C47-32FF9C40B553}" dt="2022-10-19T10:50:30.101" v="183" actId="1036"/>
          <ac:picMkLst>
            <pc:docMk/>
            <pc:sldMk cId="3041235442" sldId="641"/>
            <ac:picMk id="2060" creationId="{E43D227C-8988-99CD-F26D-F4AC9D4A1928}"/>
          </ac:picMkLst>
        </pc:picChg>
      </pc:sldChg>
      <pc:sldChg chg="modSp mod">
        <pc:chgData name="Ifẹ Akintoye" userId="0bcd5c4f-772c-4dce-aae3-13873e956969" providerId="ADAL" clId="{8B2E8AE1-D26C-4C28-8C47-32FF9C40B553}" dt="2022-10-19T16:18:45.753" v="3595" actId="1037"/>
        <pc:sldMkLst>
          <pc:docMk/>
          <pc:sldMk cId="756577605" sldId="642"/>
        </pc:sldMkLst>
        <pc:spChg chg="mod">
          <ac:chgData name="Ifẹ Akintoye" userId="0bcd5c4f-772c-4dce-aae3-13873e956969" providerId="ADAL" clId="{8B2E8AE1-D26C-4C28-8C47-32FF9C40B553}" dt="2022-10-19T10:50:50.823" v="188" actId="20577"/>
          <ac:spMkLst>
            <pc:docMk/>
            <pc:sldMk cId="756577605" sldId="642"/>
            <ac:spMk id="2" creationId="{FE318CCC-D2D6-050F-6F25-AC81CB2300BA}"/>
          </ac:spMkLst>
        </pc:spChg>
        <pc:picChg chg="mod">
          <ac:chgData name="Ifẹ Akintoye" userId="0bcd5c4f-772c-4dce-aae3-13873e956969" providerId="ADAL" clId="{8B2E8AE1-D26C-4C28-8C47-32FF9C40B553}" dt="2022-10-19T16:18:45.753" v="3595" actId="1037"/>
          <ac:picMkLst>
            <pc:docMk/>
            <pc:sldMk cId="756577605" sldId="642"/>
            <ac:picMk id="6" creationId="{74DC83A3-475F-79AB-AA15-39EF1E31678C}"/>
          </ac:picMkLst>
        </pc:picChg>
      </pc:sldChg>
      <pc:sldChg chg="addSp delSp modSp mod modAnim">
        <pc:chgData name="Ifẹ Akintoye" userId="0bcd5c4f-772c-4dce-aae3-13873e956969" providerId="ADAL" clId="{8B2E8AE1-D26C-4C28-8C47-32FF9C40B553}" dt="2022-10-24T07:43:46.533" v="5469" actId="1037"/>
        <pc:sldMkLst>
          <pc:docMk/>
          <pc:sldMk cId="3025373085" sldId="643"/>
        </pc:sldMkLst>
        <pc:spChg chg="mod">
          <ac:chgData name="Ifẹ Akintoye" userId="0bcd5c4f-772c-4dce-aae3-13873e956969" providerId="ADAL" clId="{8B2E8AE1-D26C-4C28-8C47-32FF9C40B553}" dt="2022-10-20T09:55:11.380" v="5371" actId="20577"/>
          <ac:spMkLst>
            <pc:docMk/>
            <pc:sldMk cId="3025373085" sldId="643"/>
            <ac:spMk id="2" creationId="{BD832618-875C-85A5-CA8A-48BEBFABE4FC}"/>
          </ac:spMkLst>
        </pc:spChg>
        <pc:spChg chg="add del mod">
          <ac:chgData name="Ifẹ Akintoye" userId="0bcd5c4f-772c-4dce-aae3-13873e956969" providerId="ADAL" clId="{8B2E8AE1-D26C-4C28-8C47-32FF9C40B553}" dt="2022-10-20T09:54:16.184" v="5313" actId="478"/>
          <ac:spMkLst>
            <pc:docMk/>
            <pc:sldMk cId="3025373085" sldId="643"/>
            <ac:spMk id="9" creationId="{7BB70A2C-5271-DE5D-09F8-4B57F8AB2B54}"/>
          </ac:spMkLst>
        </pc:spChg>
        <pc:spChg chg="add del mod">
          <ac:chgData name="Ifẹ Akintoye" userId="0bcd5c4f-772c-4dce-aae3-13873e956969" providerId="ADAL" clId="{8B2E8AE1-D26C-4C28-8C47-32FF9C40B553}" dt="2022-10-24T07:43:46.533" v="5469" actId="1037"/>
          <ac:spMkLst>
            <pc:docMk/>
            <pc:sldMk cId="3025373085" sldId="643"/>
            <ac:spMk id="10" creationId="{5848B209-FC11-AEB7-41A6-9C0CE70EC0E0}"/>
          </ac:spMkLst>
        </pc:spChg>
        <pc:spChg chg="add del mod">
          <ac:chgData name="Ifẹ Akintoye" userId="0bcd5c4f-772c-4dce-aae3-13873e956969" providerId="ADAL" clId="{8B2E8AE1-D26C-4C28-8C47-32FF9C40B553}" dt="2022-10-20T09:54:23.394" v="5315" actId="478"/>
          <ac:spMkLst>
            <pc:docMk/>
            <pc:sldMk cId="3025373085" sldId="643"/>
            <ac:spMk id="11" creationId="{EBDF0BD2-537C-DCC7-27A2-9E8BCFE2145F}"/>
          </ac:spMkLst>
        </pc:spChg>
        <pc:spChg chg="add del mod">
          <ac:chgData name="Ifẹ Akintoye" userId="0bcd5c4f-772c-4dce-aae3-13873e956969" providerId="ADAL" clId="{8B2E8AE1-D26C-4C28-8C47-32FF9C40B553}" dt="2022-10-20T16:19:50.676" v="5395" actId="12788"/>
          <ac:spMkLst>
            <pc:docMk/>
            <pc:sldMk cId="3025373085" sldId="643"/>
            <ac:spMk id="12" creationId="{EC228F9F-8461-1C3D-98FB-9FA4E96B1477}"/>
          </ac:spMkLst>
        </pc:spChg>
        <pc:spChg chg="add del mod">
          <ac:chgData name="Ifẹ Akintoye" userId="0bcd5c4f-772c-4dce-aae3-13873e956969" providerId="ADAL" clId="{8B2E8AE1-D26C-4C28-8C47-32FF9C40B553}" dt="2022-10-20T16:19:44.678" v="5394" actId="12788"/>
          <ac:spMkLst>
            <pc:docMk/>
            <pc:sldMk cId="3025373085" sldId="643"/>
            <ac:spMk id="13" creationId="{645269CA-FA42-4933-11BD-81817DCBF699}"/>
          </ac:spMkLst>
        </pc:spChg>
        <pc:picChg chg="add mod">
          <ac:chgData name="Ifẹ Akintoye" userId="0bcd5c4f-772c-4dce-aae3-13873e956969" providerId="ADAL" clId="{8B2E8AE1-D26C-4C28-8C47-32FF9C40B553}" dt="2022-10-20T16:19:50.676" v="5395" actId="12788"/>
          <ac:picMkLst>
            <pc:docMk/>
            <pc:sldMk cId="3025373085" sldId="643"/>
            <ac:picMk id="5" creationId="{FA6E5F73-A998-B0D7-26EF-01EDE3D5805E}"/>
          </ac:picMkLst>
        </pc:picChg>
        <pc:picChg chg="del mod">
          <ac:chgData name="Ifẹ Akintoye" userId="0bcd5c4f-772c-4dce-aae3-13873e956969" providerId="ADAL" clId="{8B2E8AE1-D26C-4C28-8C47-32FF9C40B553}" dt="2022-10-20T09:42:51.757" v="5140" actId="478"/>
          <ac:picMkLst>
            <pc:docMk/>
            <pc:sldMk cId="3025373085" sldId="643"/>
            <ac:picMk id="6" creationId="{2F41B2A0-F23E-C422-3223-C91B31BC1639}"/>
          </ac:picMkLst>
        </pc:picChg>
        <pc:picChg chg="add mod">
          <ac:chgData name="Ifẹ Akintoye" userId="0bcd5c4f-772c-4dce-aae3-13873e956969" providerId="ADAL" clId="{8B2E8AE1-D26C-4C28-8C47-32FF9C40B553}" dt="2022-10-24T07:43:46.533" v="5469" actId="1037"/>
          <ac:picMkLst>
            <pc:docMk/>
            <pc:sldMk cId="3025373085" sldId="643"/>
            <ac:picMk id="8" creationId="{E64ABADF-8FA3-22C2-BEFC-90BD7EF387F7}"/>
          </ac:picMkLst>
        </pc:picChg>
        <pc:picChg chg="add mod">
          <ac:chgData name="Ifẹ Akintoye" userId="0bcd5c4f-772c-4dce-aae3-13873e956969" providerId="ADAL" clId="{8B2E8AE1-D26C-4C28-8C47-32FF9C40B553}" dt="2022-10-20T16:19:44.678" v="5394" actId="12788"/>
          <ac:picMkLst>
            <pc:docMk/>
            <pc:sldMk cId="3025373085" sldId="643"/>
            <ac:picMk id="15" creationId="{632A4C21-DB45-C12B-B801-417CB8490F9B}"/>
          </ac:picMkLst>
        </pc:picChg>
      </pc:sldChg>
      <pc:sldChg chg="addSp delSp modSp mod">
        <pc:chgData name="Ifẹ Akintoye" userId="0bcd5c4f-772c-4dce-aae3-13873e956969" providerId="ADAL" clId="{8B2E8AE1-D26C-4C28-8C47-32FF9C40B553}" dt="2022-10-19T16:02:59.768" v="3253" actId="1035"/>
        <pc:sldMkLst>
          <pc:docMk/>
          <pc:sldMk cId="2024190386" sldId="644"/>
        </pc:sldMkLst>
        <pc:spChg chg="mod">
          <ac:chgData name="Ifẹ Akintoye" userId="0bcd5c4f-772c-4dce-aae3-13873e956969" providerId="ADAL" clId="{8B2E8AE1-D26C-4C28-8C47-32FF9C40B553}" dt="2022-10-19T15:55:53.759" v="3114" actId="114"/>
          <ac:spMkLst>
            <pc:docMk/>
            <pc:sldMk cId="2024190386" sldId="644"/>
            <ac:spMk id="2" creationId="{B2221256-B0DF-98EF-8194-15A34FEBA9A0}"/>
          </ac:spMkLst>
        </pc:spChg>
        <pc:spChg chg="del">
          <ac:chgData name="Ifẹ Akintoye" userId="0bcd5c4f-772c-4dce-aae3-13873e956969" providerId="ADAL" clId="{8B2E8AE1-D26C-4C28-8C47-32FF9C40B553}" dt="2022-10-19T16:01:12.580" v="3123" actId="478"/>
          <ac:spMkLst>
            <pc:docMk/>
            <pc:sldMk cId="2024190386" sldId="644"/>
            <ac:spMk id="4" creationId="{91F5713A-5325-06DE-1AE5-8709118495D4}"/>
          </ac:spMkLst>
        </pc:spChg>
        <pc:spChg chg="del mod">
          <ac:chgData name="Ifẹ Akintoye" userId="0bcd5c4f-772c-4dce-aae3-13873e956969" providerId="ADAL" clId="{8B2E8AE1-D26C-4C28-8C47-32FF9C40B553}" dt="2022-10-19T16:02:52.837" v="3225" actId="478"/>
          <ac:spMkLst>
            <pc:docMk/>
            <pc:sldMk cId="2024190386" sldId="644"/>
            <ac:spMk id="7" creationId="{B78C274E-DE18-2A26-D0D8-58689692173A}"/>
          </ac:spMkLst>
        </pc:spChg>
        <pc:spChg chg="add del mod">
          <ac:chgData name="Ifẹ Akintoye" userId="0bcd5c4f-772c-4dce-aae3-13873e956969" providerId="ADAL" clId="{8B2E8AE1-D26C-4C28-8C47-32FF9C40B553}" dt="2022-10-19T16:01:22.208" v="3125" actId="478"/>
          <ac:spMkLst>
            <pc:docMk/>
            <pc:sldMk cId="2024190386" sldId="644"/>
            <ac:spMk id="13" creationId="{1EF2CE99-708E-5E16-01FA-DE629EE5F146}"/>
          </ac:spMkLst>
        </pc:spChg>
        <pc:spChg chg="add mod">
          <ac:chgData name="Ifẹ Akintoye" userId="0bcd5c4f-772c-4dce-aae3-13873e956969" providerId="ADAL" clId="{8B2E8AE1-D26C-4C28-8C47-32FF9C40B553}" dt="2022-10-19T16:02:46.056" v="3224" actId="20577"/>
          <ac:spMkLst>
            <pc:docMk/>
            <pc:sldMk cId="2024190386" sldId="644"/>
            <ac:spMk id="16" creationId="{FBE638FD-79ED-E0B9-CD1B-0B534F3F97E4}"/>
          </ac:spMkLst>
        </pc:spChg>
        <pc:picChg chg="del">
          <ac:chgData name="Ifẹ Akintoye" userId="0bcd5c4f-772c-4dce-aae3-13873e956969" providerId="ADAL" clId="{8B2E8AE1-D26C-4C28-8C47-32FF9C40B553}" dt="2022-10-19T16:00:09.013" v="3122" actId="478"/>
          <ac:picMkLst>
            <pc:docMk/>
            <pc:sldMk cId="2024190386" sldId="644"/>
            <ac:picMk id="6" creationId="{029B1260-7F01-A64B-3DC2-9619114A932E}"/>
          </ac:picMkLst>
        </pc:picChg>
        <pc:picChg chg="del">
          <ac:chgData name="Ifẹ Akintoye" userId="0bcd5c4f-772c-4dce-aae3-13873e956969" providerId="ADAL" clId="{8B2E8AE1-D26C-4C28-8C47-32FF9C40B553}" dt="2022-10-19T16:01:16.877" v="3124" actId="478"/>
          <ac:picMkLst>
            <pc:docMk/>
            <pc:sldMk cId="2024190386" sldId="644"/>
            <ac:picMk id="8" creationId="{09F2122C-6D99-F9F6-DC0A-F644D7FF00BC}"/>
          </ac:picMkLst>
        </pc:picChg>
        <pc:picChg chg="del">
          <ac:chgData name="Ifẹ Akintoye" userId="0bcd5c4f-772c-4dce-aae3-13873e956969" providerId="ADAL" clId="{8B2E8AE1-D26C-4C28-8C47-32FF9C40B553}" dt="2022-10-19T16:01:16.877" v="3124" actId="478"/>
          <ac:picMkLst>
            <pc:docMk/>
            <pc:sldMk cId="2024190386" sldId="644"/>
            <ac:picMk id="9" creationId="{B9B00BBF-6389-1D5A-F327-CEE5C823BC38}"/>
          </ac:picMkLst>
        </pc:picChg>
        <pc:picChg chg="del">
          <ac:chgData name="Ifẹ Akintoye" userId="0bcd5c4f-772c-4dce-aae3-13873e956969" providerId="ADAL" clId="{8B2E8AE1-D26C-4C28-8C47-32FF9C40B553}" dt="2022-10-19T16:01:16.877" v="3124" actId="478"/>
          <ac:picMkLst>
            <pc:docMk/>
            <pc:sldMk cId="2024190386" sldId="644"/>
            <ac:picMk id="10" creationId="{5E611742-5BA0-73FB-21F4-C94DDFF71582}"/>
          </ac:picMkLst>
        </pc:picChg>
        <pc:picChg chg="del">
          <ac:chgData name="Ifẹ Akintoye" userId="0bcd5c4f-772c-4dce-aae3-13873e956969" providerId="ADAL" clId="{8B2E8AE1-D26C-4C28-8C47-32FF9C40B553}" dt="2022-10-19T16:01:16.877" v="3124" actId="478"/>
          <ac:picMkLst>
            <pc:docMk/>
            <pc:sldMk cId="2024190386" sldId="644"/>
            <ac:picMk id="11" creationId="{D6691EC1-40E3-5976-0714-222423520ADB}"/>
          </ac:picMkLst>
        </pc:picChg>
        <pc:picChg chg="del">
          <ac:chgData name="Ifẹ Akintoye" userId="0bcd5c4f-772c-4dce-aae3-13873e956969" providerId="ADAL" clId="{8B2E8AE1-D26C-4C28-8C47-32FF9C40B553}" dt="2022-10-19T16:01:16.877" v="3124" actId="478"/>
          <ac:picMkLst>
            <pc:docMk/>
            <pc:sldMk cId="2024190386" sldId="644"/>
            <ac:picMk id="12" creationId="{5F339371-BD0B-BEB8-0843-EDD87B040121}"/>
          </ac:picMkLst>
        </pc:picChg>
        <pc:picChg chg="add mod">
          <ac:chgData name="Ifẹ Akintoye" userId="0bcd5c4f-772c-4dce-aae3-13873e956969" providerId="ADAL" clId="{8B2E8AE1-D26C-4C28-8C47-32FF9C40B553}" dt="2022-10-19T16:02:59.768" v="3253" actId="1035"/>
          <ac:picMkLst>
            <pc:docMk/>
            <pc:sldMk cId="2024190386" sldId="644"/>
            <ac:picMk id="15" creationId="{06F13C76-F0F6-3EE7-7FC8-BFAA39BF0D61}"/>
          </ac:picMkLst>
        </pc:picChg>
      </pc:sldChg>
      <pc:sldChg chg="addSp delSp modSp mod">
        <pc:chgData name="Ifẹ Akintoye" userId="0bcd5c4f-772c-4dce-aae3-13873e956969" providerId="ADAL" clId="{8B2E8AE1-D26C-4C28-8C47-32FF9C40B553}" dt="2022-10-19T16:20:43.608" v="3774" actId="478"/>
        <pc:sldMkLst>
          <pc:docMk/>
          <pc:sldMk cId="2713722912" sldId="645"/>
        </pc:sldMkLst>
        <pc:spChg chg="mod">
          <ac:chgData name="Ifẹ Akintoye" userId="0bcd5c4f-772c-4dce-aae3-13873e956969" providerId="ADAL" clId="{8B2E8AE1-D26C-4C28-8C47-32FF9C40B553}" dt="2022-10-19T10:53:21.215" v="198" actId="20577"/>
          <ac:spMkLst>
            <pc:docMk/>
            <pc:sldMk cId="2713722912" sldId="645"/>
            <ac:spMk id="2" creationId="{C4E0A050-E18A-031E-D986-BD1969016DA5}"/>
          </ac:spMkLst>
        </pc:spChg>
        <pc:spChg chg="mod">
          <ac:chgData name="Ifẹ Akintoye" userId="0bcd5c4f-772c-4dce-aae3-13873e956969" providerId="ADAL" clId="{8B2E8AE1-D26C-4C28-8C47-32FF9C40B553}" dt="2022-10-19T10:53:35.255" v="232" actId="20577"/>
          <ac:spMkLst>
            <pc:docMk/>
            <pc:sldMk cId="2713722912" sldId="645"/>
            <ac:spMk id="4" creationId="{5489114A-1FE7-430F-03ED-1D81873190BE}"/>
          </ac:spMkLst>
        </pc:spChg>
        <pc:spChg chg="add del mod">
          <ac:chgData name="Ifẹ Akintoye" userId="0bcd5c4f-772c-4dce-aae3-13873e956969" providerId="ADAL" clId="{8B2E8AE1-D26C-4C28-8C47-32FF9C40B553}" dt="2022-10-19T13:32:19.958" v="243" actId="478"/>
          <ac:spMkLst>
            <pc:docMk/>
            <pc:sldMk cId="2713722912" sldId="645"/>
            <ac:spMk id="9" creationId="{BB3F36F0-5EE5-6DBD-CB1D-4C13634EDF8E}"/>
          </ac:spMkLst>
        </pc:spChg>
        <pc:spChg chg="add del mod">
          <ac:chgData name="Ifẹ Akintoye" userId="0bcd5c4f-772c-4dce-aae3-13873e956969" providerId="ADAL" clId="{8B2E8AE1-D26C-4C28-8C47-32FF9C40B553}" dt="2022-10-19T13:32:15.008" v="242" actId="478"/>
          <ac:spMkLst>
            <pc:docMk/>
            <pc:sldMk cId="2713722912" sldId="645"/>
            <ac:spMk id="10" creationId="{195E5633-75BC-518A-853E-00D125F2364D}"/>
          </ac:spMkLst>
        </pc:spChg>
        <pc:spChg chg="add del mod">
          <ac:chgData name="Ifẹ Akintoye" userId="0bcd5c4f-772c-4dce-aae3-13873e956969" providerId="ADAL" clId="{8B2E8AE1-D26C-4C28-8C47-32FF9C40B553}" dt="2022-10-19T13:32:21.318" v="246" actId="478"/>
          <ac:spMkLst>
            <pc:docMk/>
            <pc:sldMk cId="2713722912" sldId="645"/>
            <ac:spMk id="11" creationId="{47F0E710-0D14-50AB-6A3A-52856491CD36}"/>
          </ac:spMkLst>
        </pc:spChg>
        <pc:spChg chg="add del mod">
          <ac:chgData name="Ifẹ Akintoye" userId="0bcd5c4f-772c-4dce-aae3-13873e956969" providerId="ADAL" clId="{8B2E8AE1-D26C-4C28-8C47-32FF9C40B553}" dt="2022-10-19T13:32:23.243" v="248" actId="478"/>
          <ac:spMkLst>
            <pc:docMk/>
            <pc:sldMk cId="2713722912" sldId="645"/>
            <ac:spMk id="12" creationId="{E98F1D17-B769-4D92-8C69-87FA0F30A7E8}"/>
          </ac:spMkLst>
        </pc:spChg>
        <pc:spChg chg="add del mod">
          <ac:chgData name="Ifẹ Akintoye" userId="0bcd5c4f-772c-4dce-aae3-13873e956969" providerId="ADAL" clId="{8B2E8AE1-D26C-4C28-8C47-32FF9C40B553}" dt="2022-10-19T13:32:20.721" v="244" actId="478"/>
          <ac:spMkLst>
            <pc:docMk/>
            <pc:sldMk cId="2713722912" sldId="645"/>
            <ac:spMk id="13" creationId="{C7397882-8D26-7B7E-7BEB-9304AE5B4F48}"/>
          </ac:spMkLst>
        </pc:spChg>
        <pc:spChg chg="add del mod">
          <ac:chgData name="Ifẹ Akintoye" userId="0bcd5c4f-772c-4dce-aae3-13873e956969" providerId="ADAL" clId="{8B2E8AE1-D26C-4C28-8C47-32FF9C40B553}" dt="2022-10-19T13:32:24.347" v="249" actId="478"/>
          <ac:spMkLst>
            <pc:docMk/>
            <pc:sldMk cId="2713722912" sldId="645"/>
            <ac:spMk id="14" creationId="{C53CF454-8117-64FE-5372-CCA91033CEC0}"/>
          </ac:spMkLst>
        </pc:spChg>
        <pc:spChg chg="add mod">
          <ac:chgData name="Ifẹ Akintoye" userId="0bcd5c4f-772c-4dce-aae3-13873e956969" providerId="ADAL" clId="{8B2E8AE1-D26C-4C28-8C47-32FF9C40B553}" dt="2022-10-19T16:19:26.447" v="3642" actId="1038"/>
          <ac:spMkLst>
            <pc:docMk/>
            <pc:sldMk cId="2713722912" sldId="645"/>
            <ac:spMk id="15" creationId="{DE2D08EB-EB56-7F0D-AD7D-6984B77AE4AA}"/>
          </ac:spMkLst>
        </pc:spChg>
        <pc:spChg chg="add mod">
          <ac:chgData name="Ifẹ Akintoye" userId="0bcd5c4f-772c-4dce-aae3-13873e956969" providerId="ADAL" clId="{8B2E8AE1-D26C-4C28-8C47-32FF9C40B553}" dt="2022-10-19T16:19:26.447" v="3642" actId="1038"/>
          <ac:spMkLst>
            <pc:docMk/>
            <pc:sldMk cId="2713722912" sldId="645"/>
            <ac:spMk id="16" creationId="{584187EB-9CD7-2F0D-F107-910CB5BD3CBD}"/>
          </ac:spMkLst>
        </pc:spChg>
        <pc:spChg chg="add mod">
          <ac:chgData name="Ifẹ Akintoye" userId="0bcd5c4f-772c-4dce-aae3-13873e956969" providerId="ADAL" clId="{8B2E8AE1-D26C-4C28-8C47-32FF9C40B553}" dt="2022-10-19T16:19:26.447" v="3642" actId="1038"/>
          <ac:spMkLst>
            <pc:docMk/>
            <pc:sldMk cId="2713722912" sldId="645"/>
            <ac:spMk id="17" creationId="{8ED51B0B-7A4B-73AF-93DE-DCC321D3E697}"/>
          </ac:spMkLst>
        </pc:spChg>
        <pc:spChg chg="add mod">
          <ac:chgData name="Ifẹ Akintoye" userId="0bcd5c4f-772c-4dce-aae3-13873e956969" providerId="ADAL" clId="{8B2E8AE1-D26C-4C28-8C47-32FF9C40B553}" dt="2022-10-19T16:19:26.447" v="3642" actId="1038"/>
          <ac:spMkLst>
            <pc:docMk/>
            <pc:sldMk cId="2713722912" sldId="645"/>
            <ac:spMk id="18" creationId="{A91306B2-21DB-0B1A-E9A5-55A08AC098F2}"/>
          </ac:spMkLst>
        </pc:spChg>
        <pc:spChg chg="add mod">
          <ac:chgData name="Ifẹ Akintoye" userId="0bcd5c4f-772c-4dce-aae3-13873e956969" providerId="ADAL" clId="{8B2E8AE1-D26C-4C28-8C47-32FF9C40B553}" dt="2022-10-19T16:19:26.447" v="3642" actId="1038"/>
          <ac:spMkLst>
            <pc:docMk/>
            <pc:sldMk cId="2713722912" sldId="645"/>
            <ac:spMk id="19" creationId="{DC9DFCC7-5DC4-02BA-D5BC-2AB774842BB3}"/>
          </ac:spMkLst>
        </pc:spChg>
        <pc:spChg chg="add mod">
          <ac:chgData name="Ifẹ Akintoye" userId="0bcd5c4f-772c-4dce-aae3-13873e956969" providerId="ADAL" clId="{8B2E8AE1-D26C-4C28-8C47-32FF9C40B553}" dt="2022-10-19T16:19:26.447" v="3642" actId="1038"/>
          <ac:spMkLst>
            <pc:docMk/>
            <pc:sldMk cId="2713722912" sldId="645"/>
            <ac:spMk id="20" creationId="{9DFC62C3-1257-3706-12FC-2291718EAA0A}"/>
          </ac:spMkLst>
        </pc:spChg>
        <pc:spChg chg="add del mod">
          <ac:chgData name="Ifẹ Akintoye" userId="0bcd5c4f-772c-4dce-aae3-13873e956969" providerId="ADAL" clId="{8B2E8AE1-D26C-4C28-8C47-32FF9C40B553}" dt="2022-10-19T13:33:07.436" v="253" actId="478"/>
          <ac:spMkLst>
            <pc:docMk/>
            <pc:sldMk cId="2713722912" sldId="645"/>
            <ac:spMk id="21" creationId="{8E3C5C09-EB6D-272E-E943-A32F22B4293D}"/>
          </ac:spMkLst>
        </pc:spChg>
        <pc:spChg chg="add del mod">
          <ac:chgData name="Ifẹ Akintoye" userId="0bcd5c4f-772c-4dce-aae3-13873e956969" providerId="ADAL" clId="{8B2E8AE1-D26C-4C28-8C47-32FF9C40B553}" dt="2022-10-19T16:20:43.608" v="3774" actId="478"/>
          <ac:spMkLst>
            <pc:docMk/>
            <pc:sldMk cId="2713722912" sldId="645"/>
            <ac:spMk id="22" creationId="{80CB8CAA-7BEC-7CAC-477B-D22A372A9E4D}"/>
          </ac:spMkLst>
        </pc:spChg>
        <pc:spChg chg="add del mod">
          <ac:chgData name="Ifẹ Akintoye" userId="0bcd5c4f-772c-4dce-aae3-13873e956969" providerId="ADAL" clId="{8B2E8AE1-D26C-4C28-8C47-32FF9C40B553}" dt="2022-10-19T13:51:40.133" v="765" actId="478"/>
          <ac:spMkLst>
            <pc:docMk/>
            <pc:sldMk cId="2713722912" sldId="645"/>
            <ac:spMk id="23" creationId="{EF411E8D-4884-96D1-030A-A5F8020EC643}"/>
          </ac:spMkLst>
        </pc:spChg>
        <pc:spChg chg="add del mod">
          <ac:chgData name="Ifẹ Akintoye" userId="0bcd5c4f-772c-4dce-aae3-13873e956969" providerId="ADAL" clId="{8B2E8AE1-D26C-4C28-8C47-32FF9C40B553}" dt="2022-10-19T13:51:38.141" v="764" actId="478"/>
          <ac:spMkLst>
            <pc:docMk/>
            <pc:sldMk cId="2713722912" sldId="645"/>
            <ac:spMk id="24" creationId="{CB8C636C-5F46-40D9-811E-012CF9829934}"/>
          </ac:spMkLst>
        </pc:spChg>
        <pc:spChg chg="add del mod">
          <ac:chgData name="Ifẹ Akintoye" userId="0bcd5c4f-772c-4dce-aae3-13873e956969" providerId="ADAL" clId="{8B2E8AE1-D26C-4C28-8C47-32FF9C40B553}" dt="2022-10-19T13:51:38.141" v="764" actId="478"/>
          <ac:spMkLst>
            <pc:docMk/>
            <pc:sldMk cId="2713722912" sldId="645"/>
            <ac:spMk id="25" creationId="{2BB8C08A-3D76-F9D4-02DD-168EA8F38388}"/>
          </ac:spMkLst>
        </pc:spChg>
        <pc:spChg chg="add mod">
          <ac:chgData name="Ifẹ Akintoye" userId="0bcd5c4f-772c-4dce-aae3-13873e956969" providerId="ADAL" clId="{8B2E8AE1-D26C-4C28-8C47-32FF9C40B553}" dt="2022-10-19T14:46:17.758" v="2252" actId="2711"/>
          <ac:spMkLst>
            <pc:docMk/>
            <pc:sldMk cId="2713722912" sldId="645"/>
            <ac:spMk id="26" creationId="{6E54A24E-6D89-89BC-95FC-06950FBF7E29}"/>
          </ac:spMkLst>
        </pc:spChg>
        <pc:spChg chg="add mod">
          <ac:chgData name="Ifẹ Akintoye" userId="0bcd5c4f-772c-4dce-aae3-13873e956969" providerId="ADAL" clId="{8B2E8AE1-D26C-4C28-8C47-32FF9C40B553}" dt="2022-10-19T14:46:25.480" v="2253" actId="2711"/>
          <ac:spMkLst>
            <pc:docMk/>
            <pc:sldMk cId="2713722912" sldId="645"/>
            <ac:spMk id="27" creationId="{630C65AC-5A69-8EC1-DA91-827092B0FFD7}"/>
          </ac:spMkLst>
        </pc:spChg>
        <pc:spChg chg="add mod">
          <ac:chgData name="Ifẹ Akintoye" userId="0bcd5c4f-772c-4dce-aae3-13873e956969" providerId="ADAL" clId="{8B2E8AE1-D26C-4C28-8C47-32FF9C40B553}" dt="2022-10-19T14:46:29.496" v="2254" actId="2711"/>
          <ac:spMkLst>
            <pc:docMk/>
            <pc:sldMk cId="2713722912" sldId="645"/>
            <ac:spMk id="28" creationId="{2016F550-F37F-23F5-4996-B26CDDA2141A}"/>
          </ac:spMkLst>
        </pc:spChg>
        <pc:spChg chg="add mod">
          <ac:chgData name="Ifẹ Akintoye" userId="0bcd5c4f-772c-4dce-aae3-13873e956969" providerId="ADAL" clId="{8B2E8AE1-D26C-4C28-8C47-32FF9C40B553}" dt="2022-10-19T16:20:40.313" v="3772" actId="20577"/>
          <ac:spMkLst>
            <pc:docMk/>
            <pc:sldMk cId="2713722912" sldId="645"/>
            <ac:spMk id="34" creationId="{BC758FD2-80D5-21FC-D545-0325FDB80157}"/>
          </ac:spMkLst>
        </pc:spChg>
        <pc:grpChg chg="add del mod">
          <ac:chgData name="Ifẹ Akintoye" userId="0bcd5c4f-772c-4dce-aae3-13873e956969" providerId="ADAL" clId="{8B2E8AE1-D26C-4C28-8C47-32FF9C40B553}" dt="2022-10-19T13:31:01.752" v="239" actId="478"/>
          <ac:grpSpMkLst>
            <pc:docMk/>
            <pc:sldMk cId="2713722912" sldId="645"/>
            <ac:grpSpMk id="6" creationId="{0B9F548A-CCC0-0A78-41CC-9959F53B4D66}"/>
          </ac:grpSpMkLst>
        </pc:grpChg>
        <pc:picChg chg="add del mod">
          <ac:chgData name="Ifẹ Akintoye" userId="0bcd5c4f-772c-4dce-aae3-13873e956969" providerId="ADAL" clId="{8B2E8AE1-D26C-4C28-8C47-32FF9C40B553}" dt="2022-10-19T14:33:04.891" v="1559" actId="478"/>
          <ac:picMkLst>
            <pc:docMk/>
            <pc:sldMk cId="2713722912" sldId="645"/>
            <ac:picMk id="5" creationId="{D04D0256-FFCA-5702-8E35-2CABCDB8B555}"/>
          </ac:picMkLst>
        </pc:picChg>
        <pc:picChg chg="del mod topLvl">
          <ac:chgData name="Ifẹ Akintoye" userId="0bcd5c4f-772c-4dce-aae3-13873e956969" providerId="ADAL" clId="{8B2E8AE1-D26C-4C28-8C47-32FF9C40B553}" dt="2022-10-19T13:31:01.752" v="239" actId="478"/>
          <ac:picMkLst>
            <pc:docMk/>
            <pc:sldMk cId="2713722912" sldId="645"/>
            <ac:picMk id="7" creationId="{9F04F764-8DBE-0F20-5C18-0482E7558A2F}"/>
          </ac:picMkLst>
        </pc:picChg>
        <pc:picChg chg="del mod topLvl">
          <ac:chgData name="Ifẹ Akintoye" userId="0bcd5c4f-772c-4dce-aae3-13873e956969" providerId="ADAL" clId="{8B2E8AE1-D26C-4C28-8C47-32FF9C40B553}" dt="2022-10-19T13:31:03.875" v="240" actId="478"/>
          <ac:picMkLst>
            <pc:docMk/>
            <pc:sldMk cId="2713722912" sldId="645"/>
            <ac:picMk id="8" creationId="{9F1DF15A-2533-91EE-7C1A-CF92F8F84580}"/>
          </ac:picMkLst>
        </pc:picChg>
        <pc:picChg chg="add mod">
          <ac:chgData name="Ifẹ Akintoye" userId="0bcd5c4f-772c-4dce-aae3-13873e956969" providerId="ADAL" clId="{8B2E8AE1-D26C-4C28-8C47-32FF9C40B553}" dt="2022-10-19T13:58:05.341" v="1016" actId="1036"/>
          <ac:picMkLst>
            <pc:docMk/>
            <pc:sldMk cId="2713722912" sldId="645"/>
            <ac:picMk id="29" creationId="{4596F57D-1DB9-65EC-CF6C-13140B1A5B4D}"/>
          </ac:picMkLst>
        </pc:picChg>
        <pc:picChg chg="add mod">
          <ac:chgData name="Ifẹ Akintoye" userId="0bcd5c4f-772c-4dce-aae3-13873e956969" providerId="ADAL" clId="{8B2E8AE1-D26C-4C28-8C47-32FF9C40B553}" dt="2022-10-19T13:58:05.341" v="1016" actId="1036"/>
          <ac:picMkLst>
            <pc:docMk/>
            <pc:sldMk cId="2713722912" sldId="645"/>
            <ac:picMk id="30" creationId="{173AE8C4-29AA-7544-080D-CA8FB90F6896}"/>
          </ac:picMkLst>
        </pc:picChg>
        <pc:picChg chg="add mod">
          <ac:chgData name="Ifẹ Akintoye" userId="0bcd5c4f-772c-4dce-aae3-13873e956969" providerId="ADAL" clId="{8B2E8AE1-D26C-4C28-8C47-32FF9C40B553}" dt="2022-10-19T13:58:18.807" v="1017" actId="14100"/>
          <ac:picMkLst>
            <pc:docMk/>
            <pc:sldMk cId="2713722912" sldId="645"/>
            <ac:picMk id="31" creationId="{CB68159A-A3F9-6BAC-20FF-11C74C215320}"/>
          </ac:picMkLst>
        </pc:picChg>
        <pc:picChg chg="add del mod">
          <ac:chgData name="Ifẹ Akintoye" userId="0bcd5c4f-772c-4dce-aae3-13873e956969" providerId="ADAL" clId="{8B2E8AE1-D26C-4C28-8C47-32FF9C40B553}" dt="2022-10-19T14:59:16.631" v="2336" actId="478"/>
          <ac:picMkLst>
            <pc:docMk/>
            <pc:sldMk cId="2713722912" sldId="645"/>
            <ac:picMk id="32" creationId="{94773B39-988D-0BF3-24FA-D70DBF18FEA5}"/>
          </ac:picMkLst>
        </pc:picChg>
        <pc:picChg chg="add mod">
          <ac:chgData name="Ifẹ Akintoye" userId="0bcd5c4f-772c-4dce-aae3-13873e956969" providerId="ADAL" clId="{8B2E8AE1-D26C-4C28-8C47-32FF9C40B553}" dt="2022-10-19T14:59:17.065" v="2337"/>
          <ac:picMkLst>
            <pc:docMk/>
            <pc:sldMk cId="2713722912" sldId="645"/>
            <ac:picMk id="33" creationId="{CB43EFD2-25BA-B796-7A2D-91F3917457D1}"/>
          </ac:picMkLst>
        </pc:picChg>
      </pc:sldChg>
      <pc:sldChg chg="del">
        <pc:chgData name="Ifẹ Akintoye" userId="0bcd5c4f-772c-4dce-aae3-13873e956969" providerId="ADAL" clId="{8B2E8AE1-D26C-4C28-8C47-32FF9C40B553}" dt="2022-10-19T16:04:27.317" v="3258" actId="47"/>
        <pc:sldMkLst>
          <pc:docMk/>
          <pc:sldMk cId="2551286466" sldId="651"/>
        </pc:sldMkLst>
      </pc:sldChg>
      <pc:sldChg chg="addSp delSp modSp mod">
        <pc:chgData name="Ifẹ Akintoye" userId="0bcd5c4f-772c-4dce-aae3-13873e956969" providerId="ADAL" clId="{8B2E8AE1-D26C-4C28-8C47-32FF9C40B553}" dt="2022-10-19T15:30:36.178" v="2606" actId="1035"/>
        <pc:sldMkLst>
          <pc:docMk/>
          <pc:sldMk cId="786986508" sldId="652"/>
        </pc:sldMkLst>
        <pc:spChg chg="mod">
          <ac:chgData name="Ifẹ Akintoye" userId="0bcd5c4f-772c-4dce-aae3-13873e956969" providerId="ADAL" clId="{8B2E8AE1-D26C-4C28-8C47-32FF9C40B553}" dt="2022-10-19T15:19:19.685" v="2525" actId="20577"/>
          <ac:spMkLst>
            <pc:docMk/>
            <pc:sldMk cId="786986508" sldId="652"/>
            <ac:spMk id="2" creationId="{F1042BE8-7239-F684-2ABB-40EA2AD82883}"/>
          </ac:spMkLst>
        </pc:spChg>
        <pc:spChg chg="mod">
          <ac:chgData name="Ifẹ Akintoye" userId="0bcd5c4f-772c-4dce-aae3-13873e956969" providerId="ADAL" clId="{8B2E8AE1-D26C-4C28-8C47-32FF9C40B553}" dt="2022-10-19T15:22:15.302" v="2547" actId="1076"/>
          <ac:spMkLst>
            <pc:docMk/>
            <pc:sldMk cId="786986508" sldId="652"/>
            <ac:spMk id="5" creationId="{A1BDD049-1D34-F5C9-125E-279F1AE19E32}"/>
          </ac:spMkLst>
        </pc:spChg>
        <pc:spChg chg="mod">
          <ac:chgData name="Ifẹ Akintoye" userId="0bcd5c4f-772c-4dce-aae3-13873e956969" providerId="ADAL" clId="{8B2E8AE1-D26C-4C28-8C47-32FF9C40B553}" dt="2022-10-19T15:21:56.331" v="2528"/>
          <ac:spMkLst>
            <pc:docMk/>
            <pc:sldMk cId="786986508" sldId="652"/>
            <ac:spMk id="10" creationId="{33CAE7CC-063E-497E-BCCA-635307AF9E29}"/>
          </ac:spMkLst>
        </pc:spChg>
        <pc:spChg chg="mod">
          <ac:chgData name="Ifẹ Akintoye" userId="0bcd5c4f-772c-4dce-aae3-13873e956969" providerId="ADAL" clId="{8B2E8AE1-D26C-4C28-8C47-32FF9C40B553}" dt="2022-10-19T15:21:56.331" v="2528"/>
          <ac:spMkLst>
            <pc:docMk/>
            <pc:sldMk cId="786986508" sldId="652"/>
            <ac:spMk id="12" creationId="{BD24DC44-EB6B-3FC7-79E0-9D15906CA9CA}"/>
          </ac:spMkLst>
        </pc:spChg>
        <pc:spChg chg="mod">
          <ac:chgData name="Ifẹ Akintoye" userId="0bcd5c4f-772c-4dce-aae3-13873e956969" providerId="ADAL" clId="{8B2E8AE1-D26C-4C28-8C47-32FF9C40B553}" dt="2022-10-19T15:21:56.331" v="2528"/>
          <ac:spMkLst>
            <pc:docMk/>
            <pc:sldMk cId="786986508" sldId="652"/>
            <ac:spMk id="14" creationId="{7671774F-45F4-6908-82BA-A136A4B8966D}"/>
          </ac:spMkLst>
        </pc:spChg>
        <pc:spChg chg="mod">
          <ac:chgData name="Ifẹ Akintoye" userId="0bcd5c4f-772c-4dce-aae3-13873e956969" providerId="ADAL" clId="{8B2E8AE1-D26C-4C28-8C47-32FF9C40B553}" dt="2022-10-19T15:22:18.328" v="2549"/>
          <ac:spMkLst>
            <pc:docMk/>
            <pc:sldMk cId="786986508" sldId="652"/>
            <ac:spMk id="17" creationId="{8A02B0BA-3A49-5C89-1E67-238088AA9AB6}"/>
          </ac:spMkLst>
        </pc:spChg>
        <pc:spChg chg="mod">
          <ac:chgData name="Ifẹ Akintoye" userId="0bcd5c4f-772c-4dce-aae3-13873e956969" providerId="ADAL" clId="{8B2E8AE1-D26C-4C28-8C47-32FF9C40B553}" dt="2022-10-19T15:22:18.328" v="2549"/>
          <ac:spMkLst>
            <pc:docMk/>
            <pc:sldMk cId="786986508" sldId="652"/>
            <ac:spMk id="18" creationId="{5C324F18-1727-CD9A-6007-9BE1E72D42ED}"/>
          </ac:spMkLst>
        </pc:spChg>
        <pc:spChg chg="mod">
          <ac:chgData name="Ifẹ Akintoye" userId="0bcd5c4f-772c-4dce-aae3-13873e956969" providerId="ADAL" clId="{8B2E8AE1-D26C-4C28-8C47-32FF9C40B553}" dt="2022-10-19T15:22:18.328" v="2549"/>
          <ac:spMkLst>
            <pc:docMk/>
            <pc:sldMk cId="786986508" sldId="652"/>
            <ac:spMk id="19" creationId="{4E4F296D-3AFF-168C-FFA4-F9E93099E438}"/>
          </ac:spMkLst>
        </pc:spChg>
        <pc:spChg chg="mod">
          <ac:chgData name="Ifẹ Akintoye" userId="0bcd5c4f-772c-4dce-aae3-13873e956969" providerId="ADAL" clId="{8B2E8AE1-D26C-4C28-8C47-32FF9C40B553}" dt="2022-10-19T15:25:28.474" v="2558" actId="2085"/>
          <ac:spMkLst>
            <pc:docMk/>
            <pc:sldMk cId="786986508" sldId="652"/>
            <ac:spMk id="21" creationId="{3AF623D2-9C1C-CDF1-B2F1-81241493387D}"/>
          </ac:spMkLst>
        </pc:spChg>
        <pc:spChg chg="mod">
          <ac:chgData name="Ifẹ Akintoye" userId="0bcd5c4f-772c-4dce-aae3-13873e956969" providerId="ADAL" clId="{8B2E8AE1-D26C-4C28-8C47-32FF9C40B553}" dt="2022-10-19T15:25:28.474" v="2558" actId="2085"/>
          <ac:spMkLst>
            <pc:docMk/>
            <pc:sldMk cId="786986508" sldId="652"/>
            <ac:spMk id="22" creationId="{26FD4EDC-2E44-58B5-9762-466663A607C9}"/>
          </ac:spMkLst>
        </pc:spChg>
        <pc:spChg chg="mod">
          <ac:chgData name="Ifẹ Akintoye" userId="0bcd5c4f-772c-4dce-aae3-13873e956969" providerId="ADAL" clId="{8B2E8AE1-D26C-4C28-8C47-32FF9C40B553}" dt="2022-10-19T15:27:11.873" v="2567"/>
          <ac:spMkLst>
            <pc:docMk/>
            <pc:sldMk cId="786986508" sldId="652"/>
            <ac:spMk id="25" creationId="{D30E4D47-E961-B75E-69CD-23D65FAA5242}"/>
          </ac:spMkLst>
        </pc:spChg>
        <pc:spChg chg="mod">
          <ac:chgData name="Ifẹ Akintoye" userId="0bcd5c4f-772c-4dce-aae3-13873e956969" providerId="ADAL" clId="{8B2E8AE1-D26C-4C28-8C47-32FF9C40B553}" dt="2022-10-19T15:27:51.223" v="2573"/>
          <ac:spMkLst>
            <pc:docMk/>
            <pc:sldMk cId="786986508" sldId="652"/>
            <ac:spMk id="28" creationId="{C36976C5-78E0-2F05-A968-3D54F24EA583}"/>
          </ac:spMkLst>
        </pc:spChg>
        <pc:spChg chg="mod">
          <ac:chgData name="Ifẹ Akintoye" userId="0bcd5c4f-772c-4dce-aae3-13873e956969" providerId="ADAL" clId="{8B2E8AE1-D26C-4C28-8C47-32FF9C40B553}" dt="2022-10-19T15:28:55.506" v="2577"/>
          <ac:spMkLst>
            <pc:docMk/>
            <pc:sldMk cId="786986508" sldId="652"/>
            <ac:spMk id="31" creationId="{B362B9DC-06ED-8D2B-9997-8DC1C2E41A2A}"/>
          </ac:spMkLst>
        </pc:spChg>
        <pc:spChg chg="mod">
          <ac:chgData name="Ifẹ Akintoye" userId="0bcd5c4f-772c-4dce-aae3-13873e956969" providerId="ADAL" clId="{8B2E8AE1-D26C-4C28-8C47-32FF9C40B553}" dt="2022-10-19T15:29:51.159" v="2580"/>
          <ac:spMkLst>
            <pc:docMk/>
            <pc:sldMk cId="786986508" sldId="652"/>
            <ac:spMk id="34" creationId="{444B33D9-B839-3357-FDE4-FB5F7FD393EE}"/>
          </ac:spMkLst>
        </pc:spChg>
        <pc:grpChg chg="add del mod">
          <ac:chgData name="Ifẹ Akintoye" userId="0bcd5c4f-772c-4dce-aae3-13873e956969" providerId="ADAL" clId="{8B2E8AE1-D26C-4C28-8C47-32FF9C40B553}" dt="2022-10-19T15:22:10.057" v="2545"/>
          <ac:grpSpMkLst>
            <pc:docMk/>
            <pc:sldMk cId="786986508" sldId="652"/>
            <ac:grpSpMk id="8" creationId="{0BD6D1B9-DDC0-F159-155D-4E5CB3D10A1D}"/>
          </ac:grpSpMkLst>
        </pc:grpChg>
        <pc:grpChg chg="add del mod">
          <ac:chgData name="Ifẹ Akintoye" userId="0bcd5c4f-772c-4dce-aae3-13873e956969" providerId="ADAL" clId="{8B2E8AE1-D26C-4C28-8C47-32FF9C40B553}" dt="2022-10-19T15:27:50.628" v="2572" actId="478"/>
          <ac:grpSpMkLst>
            <pc:docMk/>
            <pc:sldMk cId="786986508" sldId="652"/>
            <ac:grpSpMk id="16" creationId="{BD1EB5EA-EA8C-065B-0BCB-6988AA6B76D4}"/>
          </ac:grpSpMkLst>
        </pc:grpChg>
        <pc:grpChg chg="add del mod">
          <ac:chgData name="Ifẹ Akintoye" userId="0bcd5c4f-772c-4dce-aae3-13873e956969" providerId="ADAL" clId="{8B2E8AE1-D26C-4C28-8C47-32FF9C40B553}" dt="2022-10-19T15:28:54.930" v="2576" actId="478"/>
          <ac:grpSpMkLst>
            <pc:docMk/>
            <pc:sldMk cId="786986508" sldId="652"/>
            <ac:grpSpMk id="20" creationId="{584179F8-9FC3-02CA-3FA2-A02B27B63D30}"/>
          </ac:grpSpMkLst>
        </pc:grpChg>
        <pc:grpChg chg="add mod">
          <ac:chgData name="Ifẹ Akintoye" userId="0bcd5c4f-772c-4dce-aae3-13873e956969" providerId="ADAL" clId="{8B2E8AE1-D26C-4C28-8C47-32FF9C40B553}" dt="2022-10-19T15:30:36.178" v="2606" actId="1035"/>
          <ac:grpSpMkLst>
            <pc:docMk/>
            <pc:sldMk cId="786986508" sldId="652"/>
            <ac:grpSpMk id="24" creationId="{0FAFF11A-256F-6E28-0140-22188FBEF112}"/>
          </ac:grpSpMkLst>
        </pc:grpChg>
        <pc:grpChg chg="add mod">
          <ac:chgData name="Ifẹ Akintoye" userId="0bcd5c4f-772c-4dce-aae3-13873e956969" providerId="ADAL" clId="{8B2E8AE1-D26C-4C28-8C47-32FF9C40B553}" dt="2022-10-19T15:30:36.178" v="2606" actId="1035"/>
          <ac:grpSpMkLst>
            <pc:docMk/>
            <pc:sldMk cId="786986508" sldId="652"/>
            <ac:grpSpMk id="27" creationId="{FFD22A0B-3BE2-29BF-40E1-5A7990DAFA44}"/>
          </ac:grpSpMkLst>
        </pc:grpChg>
        <pc:grpChg chg="add mod">
          <ac:chgData name="Ifẹ Akintoye" userId="0bcd5c4f-772c-4dce-aae3-13873e956969" providerId="ADAL" clId="{8B2E8AE1-D26C-4C28-8C47-32FF9C40B553}" dt="2022-10-19T15:30:36.178" v="2606" actId="1035"/>
          <ac:grpSpMkLst>
            <pc:docMk/>
            <pc:sldMk cId="786986508" sldId="652"/>
            <ac:grpSpMk id="30" creationId="{BD59B329-7183-405E-48C1-30532F1D1EEA}"/>
          </ac:grpSpMkLst>
        </pc:grpChg>
        <pc:grpChg chg="add mod">
          <ac:chgData name="Ifẹ Akintoye" userId="0bcd5c4f-772c-4dce-aae3-13873e956969" providerId="ADAL" clId="{8B2E8AE1-D26C-4C28-8C47-32FF9C40B553}" dt="2022-10-19T15:30:36.178" v="2606" actId="1035"/>
          <ac:grpSpMkLst>
            <pc:docMk/>
            <pc:sldMk cId="786986508" sldId="652"/>
            <ac:grpSpMk id="33" creationId="{D9967472-A88F-54AD-532F-64739E390499}"/>
          </ac:grpSpMkLst>
        </pc:grpChg>
        <pc:picChg chg="add mod">
          <ac:chgData name="Ifẹ Akintoye" userId="0bcd5c4f-772c-4dce-aae3-13873e956969" providerId="ADAL" clId="{8B2E8AE1-D26C-4C28-8C47-32FF9C40B553}" dt="2022-10-19T15:17:50.618" v="2453" actId="1076"/>
          <ac:picMkLst>
            <pc:docMk/>
            <pc:sldMk cId="786986508" sldId="652"/>
            <ac:picMk id="6" creationId="{F3476F2C-DABC-5B58-DE89-F731A53CCD8E}"/>
          </ac:picMkLst>
        </pc:picChg>
        <pc:picChg chg="add del">
          <ac:chgData name="Ifẹ Akintoye" userId="0bcd5c4f-772c-4dce-aae3-13873e956969" providerId="ADAL" clId="{8B2E8AE1-D26C-4C28-8C47-32FF9C40B553}" dt="2022-10-19T15:27:00.632" v="2565" actId="478"/>
          <ac:picMkLst>
            <pc:docMk/>
            <pc:sldMk cId="786986508" sldId="652"/>
            <ac:picMk id="7" creationId="{8DCC609B-1ADC-295D-4D89-154FC33CF251}"/>
          </ac:picMkLst>
        </pc:picChg>
        <pc:picChg chg="del">
          <ac:chgData name="Ifẹ Akintoye" userId="0bcd5c4f-772c-4dce-aae3-13873e956969" providerId="ADAL" clId="{8B2E8AE1-D26C-4C28-8C47-32FF9C40B553}" dt="2022-10-19T15:22:17.337" v="2548" actId="478"/>
          <ac:picMkLst>
            <pc:docMk/>
            <pc:sldMk cId="786986508" sldId="652"/>
            <ac:picMk id="9" creationId="{F6DCD93F-2508-D163-1B52-D9565BAB98D5}"/>
          </ac:picMkLst>
        </pc:picChg>
        <pc:picChg chg="add del">
          <ac:chgData name="Ifẹ Akintoye" userId="0bcd5c4f-772c-4dce-aae3-13873e956969" providerId="ADAL" clId="{8B2E8AE1-D26C-4C28-8C47-32FF9C40B553}" dt="2022-10-19T15:29:50.182" v="2579" actId="478"/>
          <ac:picMkLst>
            <pc:docMk/>
            <pc:sldMk cId="786986508" sldId="652"/>
            <ac:picMk id="11" creationId="{FCA6520B-8DF3-DB2F-BE5D-7663DE1A9809}"/>
          </ac:picMkLst>
        </pc:picChg>
        <pc:picChg chg="del">
          <ac:chgData name="Ifẹ Akintoye" userId="0bcd5c4f-772c-4dce-aae3-13873e956969" providerId="ADAL" clId="{8B2E8AE1-D26C-4C28-8C47-32FF9C40B553}" dt="2022-10-19T15:25:01.782" v="2553" actId="478"/>
          <ac:picMkLst>
            <pc:docMk/>
            <pc:sldMk cId="786986508" sldId="652"/>
            <ac:picMk id="13" creationId="{9ACA4697-D302-37AF-FBF2-B0A7143F88B7}"/>
          </ac:picMkLst>
        </pc:picChg>
        <pc:picChg chg="del">
          <ac:chgData name="Ifẹ Akintoye" userId="0bcd5c4f-772c-4dce-aae3-13873e956969" providerId="ADAL" clId="{8B2E8AE1-D26C-4C28-8C47-32FF9C40B553}" dt="2022-10-19T15:17:45.260" v="2451" actId="478"/>
          <ac:picMkLst>
            <pc:docMk/>
            <pc:sldMk cId="786986508" sldId="652"/>
            <ac:picMk id="15" creationId="{C84E4229-A22F-1303-03FB-31FBEA32935D}"/>
          </ac:picMkLst>
        </pc:picChg>
        <pc:picChg chg="add del mod">
          <ac:chgData name="Ifẹ Akintoye" userId="0bcd5c4f-772c-4dce-aae3-13873e956969" providerId="ADAL" clId="{8B2E8AE1-D26C-4C28-8C47-32FF9C40B553}" dt="2022-10-19T15:27:24.865" v="2571" actId="478"/>
          <ac:picMkLst>
            <pc:docMk/>
            <pc:sldMk cId="786986508" sldId="652"/>
            <ac:picMk id="23" creationId="{5ED8CCEE-40F5-13C7-85BD-D67FEABA1CC1}"/>
          </ac:picMkLst>
        </pc:picChg>
        <pc:picChg chg="mod">
          <ac:chgData name="Ifẹ Akintoye" userId="0bcd5c4f-772c-4dce-aae3-13873e956969" providerId="ADAL" clId="{8B2E8AE1-D26C-4C28-8C47-32FF9C40B553}" dt="2022-10-19T15:27:11.873" v="2567"/>
          <ac:picMkLst>
            <pc:docMk/>
            <pc:sldMk cId="786986508" sldId="652"/>
            <ac:picMk id="26" creationId="{F5F8D3E6-02F1-BFD5-1ADD-324B7F823288}"/>
          </ac:picMkLst>
        </pc:picChg>
        <pc:picChg chg="mod">
          <ac:chgData name="Ifẹ Akintoye" userId="0bcd5c4f-772c-4dce-aae3-13873e956969" providerId="ADAL" clId="{8B2E8AE1-D26C-4C28-8C47-32FF9C40B553}" dt="2022-10-19T15:27:51.223" v="2573"/>
          <ac:picMkLst>
            <pc:docMk/>
            <pc:sldMk cId="786986508" sldId="652"/>
            <ac:picMk id="29" creationId="{2BC4CA22-C146-97D2-D456-0EF65E84AF79}"/>
          </ac:picMkLst>
        </pc:picChg>
        <pc:picChg chg="mod">
          <ac:chgData name="Ifẹ Akintoye" userId="0bcd5c4f-772c-4dce-aae3-13873e956969" providerId="ADAL" clId="{8B2E8AE1-D26C-4C28-8C47-32FF9C40B553}" dt="2022-10-19T15:28:55.506" v="2577"/>
          <ac:picMkLst>
            <pc:docMk/>
            <pc:sldMk cId="786986508" sldId="652"/>
            <ac:picMk id="32" creationId="{CFDAD7C0-73E1-7AFD-A128-437FAC2BA902}"/>
          </ac:picMkLst>
        </pc:picChg>
        <pc:picChg chg="mod">
          <ac:chgData name="Ifẹ Akintoye" userId="0bcd5c4f-772c-4dce-aae3-13873e956969" providerId="ADAL" clId="{8B2E8AE1-D26C-4C28-8C47-32FF9C40B553}" dt="2022-10-19T15:29:51.159" v="2580"/>
          <ac:picMkLst>
            <pc:docMk/>
            <pc:sldMk cId="786986508" sldId="652"/>
            <ac:picMk id="35" creationId="{2176AD06-1552-8005-69AC-849BFB105C09}"/>
          </ac:picMkLst>
        </pc:picChg>
      </pc:sldChg>
      <pc:sldChg chg="addSp delSp modSp mod">
        <pc:chgData name="Ifẹ Akintoye" userId="0bcd5c4f-772c-4dce-aae3-13873e956969" providerId="ADAL" clId="{8B2E8AE1-D26C-4C28-8C47-32FF9C40B553}" dt="2022-10-24T08:48:31.537" v="5587" actId="20577"/>
        <pc:sldMkLst>
          <pc:docMk/>
          <pc:sldMk cId="2270012774" sldId="653"/>
        </pc:sldMkLst>
        <pc:spChg chg="mod">
          <ac:chgData name="Ifẹ Akintoye" userId="0bcd5c4f-772c-4dce-aae3-13873e956969" providerId="ADAL" clId="{8B2E8AE1-D26C-4C28-8C47-32FF9C40B553}" dt="2022-10-19T15:31:07.263" v="2642" actId="20577"/>
          <ac:spMkLst>
            <pc:docMk/>
            <pc:sldMk cId="2270012774" sldId="653"/>
            <ac:spMk id="2" creationId="{F1042BE8-7239-F684-2ABB-40EA2AD82883}"/>
          </ac:spMkLst>
        </pc:spChg>
        <pc:spChg chg="del mod">
          <ac:chgData name="Ifẹ Akintoye" userId="0bcd5c4f-772c-4dce-aae3-13873e956969" providerId="ADAL" clId="{8B2E8AE1-D26C-4C28-8C47-32FF9C40B553}" dt="2022-10-19T15:34:24.521" v="2691" actId="478"/>
          <ac:spMkLst>
            <pc:docMk/>
            <pc:sldMk cId="2270012774" sldId="653"/>
            <ac:spMk id="5" creationId="{A1BDD049-1D34-F5C9-125E-279F1AE19E32}"/>
          </ac:spMkLst>
        </pc:spChg>
        <pc:spChg chg="add del mod">
          <ac:chgData name="Ifẹ Akintoye" userId="0bcd5c4f-772c-4dce-aae3-13873e956969" providerId="ADAL" clId="{8B2E8AE1-D26C-4C28-8C47-32FF9C40B553}" dt="2022-10-19T15:34:54.674" v="2692" actId="478"/>
          <ac:spMkLst>
            <pc:docMk/>
            <pc:sldMk cId="2270012774" sldId="653"/>
            <ac:spMk id="7" creationId="{8A1E2A23-ABB2-5BC3-4D7C-06754358AB2F}"/>
          </ac:spMkLst>
        </pc:spChg>
        <pc:spChg chg="mod">
          <ac:chgData name="Ifẹ Akintoye" userId="0bcd5c4f-772c-4dce-aae3-13873e956969" providerId="ADAL" clId="{8B2E8AE1-D26C-4C28-8C47-32FF9C40B553}" dt="2022-10-19T15:34:55.273" v="2693"/>
          <ac:spMkLst>
            <pc:docMk/>
            <pc:sldMk cId="2270012774" sldId="653"/>
            <ac:spMk id="9" creationId="{852E791B-9D88-1938-56AB-0746AE39D24D}"/>
          </ac:spMkLst>
        </pc:spChg>
        <pc:spChg chg="mod">
          <ac:chgData name="Ifẹ Akintoye" userId="0bcd5c4f-772c-4dce-aae3-13873e956969" providerId="ADAL" clId="{8B2E8AE1-D26C-4C28-8C47-32FF9C40B553}" dt="2022-10-19T15:34:55.273" v="2693"/>
          <ac:spMkLst>
            <pc:docMk/>
            <pc:sldMk cId="2270012774" sldId="653"/>
            <ac:spMk id="10" creationId="{7914ACB5-5912-6B73-3C95-1CC034B76525}"/>
          </ac:spMkLst>
        </pc:spChg>
        <pc:spChg chg="add del mod">
          <ac:chgData name="Ifẹ Akintoye" userId="0bcd5c4f-772c-4dce-aae3-13873e956969" providerId="ADAL" clId="{8B2E8AE1-D26C-4C28-8C47-32FF9C40B553}" dt="2022-10-19T15:39:42.989" v="2773" actId="478"/>
          <ac:spMkLst>
            <pc:docMk/>
            <pc:sldMk cId="2270012774" sldId="653"/>
            <ac:spMk id="11" creationId="{C250E56E-8F17-01E9-6EA6-BDDC55A74DFA}"/>
          </ac:spMkLst>
        </pc:spChg>
        <pc:spChg chg="add del mod">
          <ac:chgData name="Ifẹ Akintoye" userId="0bcd5c4f-772c-4dce-aae3-13873e956969" providerId="ADAL" clId="{8B2E8AE1-D26C-4C28-8C47-32FF9C40B553}" dt="2022-10-19T15:39:42.989" v="2773" actId="478"/>
          <ac:spMkLst>
            <pc:docMk/>
            <pc:sldMk cId="2270012774" sldId="653"/>
            <ac:spMk id="12" creationId="{2BB4A8C5-8DC6-5093-3C85-F85519D6058E}"/>
          </ac:spMkLst>
        </pc:spChg>
        <pc:spChg chg="mod">
          <ac:chgData name="Ifẹ Akintoye" userId="0bcd5c4f-772c-4dce-aae3-13873e956969" providerId="ADAL" clId="{8B2E8AE1-D26C-4C28-8C47-32FF9C40B553}" dt="2022-10-19T15:34:55.273" v="2693"/>
          <ac:spMkLst>
            <pc:docMk/>
            <pc:sldMk cId="2270012774" sldId="653"/>
            <ac:spMk id="14" creationId="{2A925771-32A5-D8D9-3E3D-B3C5E3BE3FB0}"/>
          </ac:spMkLst>
        </pc:spChg>
        <pc:spChg chg="mod">
          <ac:chgData name="Ifẹ Akintoye" userId="0bcd5c4f-772c-4dce-aae3-13873e956969" providerId="ADAL" clId="{8B2E8AE1-D26C-4C28-8C47-32FF9C40B553}" dt="2022-10-19T15:34:55.273" v="2693"/>
          <ac:spMkLst>
            <pc:docMk/>
            <pc:sldMk cId="2270012774" sldId="653"/>
            <ac:spMk id="15" creationId="{0D6A1FD5-BB89-635F-4558-DA32EB4FFD24}"/>
          </ac:spMkLst>
        </pc:spChg>
        <pc:spChg chg="add del mod">
          <ac:chgData name="Ifẹ Akintoye" userId="0bcd5c4f-772c-4dce-aae3-13873e956969" providerId="ADAL" clId="{8B2E8AE1-D26C-4C28-8C47-32FF9C40B553}" dt="2022-10-19T15:39:42.989" v="2773" actId="478"/>
          <ac:spMkLst>
            <pc:docMk/>
            <pc:sldMk cId="2270012774" sldId="653"/>
            <ac:spMk id="16" creationId="{BD6A1DA7-6C8E-BA4F-28FA-421678F0688A}"/>
          </ac:spMkLst>
        </pc:spChg>
        <pc:spChg chg="add del mod">
          <ac:chgData name="Ifẹ Akintoye" userId="0bcd5c4f-772c-4dce-aae3-13873e956969" providerId="ADAL" clId="{8B2E8AE1-D26C-4C28-8C47-32FF9C40B553}" dt="2022-10-19T15:39:42.989" v="2773" actId="478"/>
          <ac:spMkLst>
            <pc:docMk/>
            <pc:sldMk cId="2270012774" sldId="653"/>
            <ac:spMk id="17" creationId="{A00843D4-9B69-C795-4CE0-580C367AC567}"/>
          </ac:spMkLst>
        </pc:spChg>
        <pc:spChg chg="mod">
          <ac:chgData name="Ifẹ Akintoye" userId="0bcd5c4f-772c-4dce-aae3-13873e956969" providerId="ADAL" clId="{8B2E8AE1-D26C-4C28-8C47-32FF9C40B553}" dt="2022-10-19T15:34:55.273" v="2693"/>
          <ac:spMkLst>
            <pc:docMk/>
            <pc:sldMk cId="2270012774" sldId="653"/>
            <ac:spMk id="19" creationId="{4E1B67EF-9722-E893-B22B-618FCE829BB9}"/>
          </ac:spMkLst>
        </pc:spChg>
        <pc:spChg chg="mod">
          <ac:chgData name="Ifẹ Akintoye" userId="0bcd5c4f-772c-4dce-aae3-13873e956969" providerId="ADAL" clId="{8B2E8AE1-D26C-4C28-8C47-32FF9C40B553}" dt="2022-10-19T15:34:55.273" v="2693"/>
          <ac:spMkLst>
            <pc:docMk/>
            <pc:sldMk cId="2270012774" sldId="653"/>
            <ac:spMk id="20" creationId="{11EA2C6C-4450-3F64-C51F-8A68390663C7}"/>
          </ac:spMkLst>
        </pc:spChg>
        <pc:spChg chg="add del mod">
          <ac:chgData name="Ifẹ Akintoye" userId="0bcd5c4f-772c-4dce-aae3-13873e956969" providerId="ADAL" clId="{8B2E8AE1-D26C-4C28-8C47-32FF9C40B553}" dt="2022-10-19T15:39:42.989" v="2773" actId="478"/>
          <ac:spMkLst>
            <pc:docMk/>
            <pc:sldMk cId="2270012774" sldId="653"/>
            <ac:spMk id="21" creationId="{151E593E-2335-25E4-3DD7-9A23232A9CDF}"/>
          </ac:spMkLst>
        </pc:spChg>
        <pc:spChg chg="add del mod">
          <ac:chgData name="Ifẹ Akintoye" userId="0bcd5c4f-772c-4dce-aae3-13873e956969" providerId="ADAL" clId="{8B2E8AE1-D26C-4C28-8C47-32FF9C40B553}" dt="2022-10-19T15:39:42.989" v="2773" actId="478"/>
          <ac:spMkLst>
            <pc:docMk/>
            <pc:sldMk cId="2270012774" sldId="653"/>
            <ac:spMk id="22" creationId="{763BA540-9FC2-3896-5AB2-5A4A4966C3D7}"/>
          </ac:spMkLst>
        </pc:spChg>
        <pc:spChg chg="mod">
          <ac:chgData name="Ifẹ Akintoye" userId="0bcd5c4f-772c-4dce-aae3-13873e956969" providerId="ADAL" clId="{8B2E8AE1-D26C-4C28-8C47-32FF9C40B553}" dt="2022-10-19T15:34:55.273" v="2693"/>
          <ac:spMkLst>
            <pc:docMk/>
            <pc:sldMk cId="2270012774" sldId="653"/>
            <ac:spMk id="25" creationId="{172AE431-2642-6B98-CDF9-65DE50B41A19}"/>
          </ac:spMkLst>
        </pc:spChg>
        <pc:spChg chg="mod">
          <ac:chgData name="Ifẹ Akintoye" userId="0bcd5c4f-772c-4dce-aae3-13873e956969" providerId="ADAL" clId="{8B2E8AE1-D26C-4C28-8C47-32FF9C40B553}" dt="2022-10-19T15:34:55.273" v="2693"/>
          <ac:spMkLst>
            <pc:docMk/>
            <pc:sldMk cId="2270012774" sldId="653"/>
            <ac:spMk id="26" creationId="{C016D3C8-5E06-A0A6-59A2-D969119FE729}"/>
          </ac:spMkLst>
        </pc:spChg>
        <pc:spChg chg="add del mod">
          <ac:chgData name="Ifẹ Akintoye" userId="0bcd5c4f-772c-4dce-aae3-13873e956969" providerId="ADAL" clId="{8B2E8AE1-D26C-4C28-8C47-32FF9C40B553}" dt="2022-10-19T15:39:47.599" v="2779" actId="478"/>
          <ac:spMkLst>
            <pc:docMk/>
            <pc:sldMk cId="2270012774" sldId="653"/>
            <ac:spMk id="27" creationId="{CB98B823-E485-BDDB-7428-BF547CF091E6}"/>
          </ac:spMkLst>
        </pc:spChg>
        <pc:spChg chg="add del mod">
          <ac:chgData name="Ifẹ Akintoye" userId="0bcd5c4f-772c-4dce-aae3-13873e956969" providerId="ADAL" clId="{8B2E8AE1-D26C-4C28-8C47-32FF9C40B553}" dt="2022-10-19T15:39:50.295" v="2782" actId="478"/>
          <ac:spMkLst>
            <pc:docMk/>
            <pc:sldMk cId="2270012774" sldId="653"/>
            <ac:spMk id="28" creationId="{5293F90B-AC21-C4E0-C627-2E20C6C0F428}"/>
          </ac:spMkLst>
        </pc:spChg>
        <pc:spChg chg="add del mod">
          <ac:chgData name="Ifẹ Akintoye" userId="0bcd5c4f-772c-4dce-aae3-13873e956969" providerId="ADAL" clId="{8B2E8AE1-D26C-4C28-8C47-32FF9C40B553}" dt="2022-10-19T15:39:42.989" v="2773" actId="478"/>
          <ac:spMkLst>
            <pc:docMk/>
            <pc:sldMk cId="2270012774" sldId="653"/>
            <ac:spMk id="33" creationId="{480B048F-9DAA-9C47-5D93-82E8F4E6FF74}"/>
          </ac:spMkLst>
        </pc:spChg>
        <pc:spChg chg="add del mod">
          <ac:chgData name="Ifẹ Akintoye" userId="0bcd5c4f-772c-4dce-aae3-13873e956969" providerId="ADAL" clId="{8B2E8AE1-D26C-4C28-8C47-32FF9C40B553}" dt="2022-10-19T15:39:42.989" v="2773" actId="478"/>
          <ac:spMkLst>
            <pc:docMk/>
            <pc:sldMk cId="2270012774" sldId="653"/>
            <ac:spMk id="34" creationId="{BC297C58-AD75-D14B-A891-8F1A601900E0}"/>
          </ac:spMkLst>
        </pc:spChg>
        <pc:spChg chg="add del mod">
          <ac:chgData name="Ifẹ Akintoye" userId="0bcd5c4f-772c-4dce-aae3-13873e956969" providerId="ADAL" clId="{8B2E8AE1-D26C-4C28-8C47-32FF9C40B553}" dt="2022-10-19T15:39:42.989" v="2773" actId="478"/>
          <ac:spMkLst>
            <pc:docMk/>
            <pc:sldMk cId="2270012774" sldId="653"/>
            <ac:spMk id="35" creationId="{A61CE14D-E365-99DA-E3D9-A641F7FB1115}"/>
          </ac:spMkLst>
        </pc:spChg>
        <pc:spChg chg="add del mod">
          <ac:chgData name="Ifẹ Akintoye" userId="0bcd5c4f-772c-4dce-aae3-13873e956969" providerId="ADAL" clId="{8B2E8AE1-D26C-4C28-8C47-32FF9C40B553}" dt="2022-10-19T15:39:50.295" v="2782" actId="478"/>
          <ac:spMkLst>
            <pc:docMk/>
            <pc:sldMk cId="2270012774" sldId="653"/>
            <ac:spMk id="36" creationId="{4241EE91-0F07-BF28-94A9-5B15063E4D26}"/>
          </ac:spMkLst>
        </pc:spChg>
        <pc:spChg chg="add mod">
          <ac:chgData name="Ifẹ Akintoye" userId="0bcd5c4f-772c-4dce-aae3-13873e956969" providerId="ADAL" clId="{8B2E8AE1-D26C-4C28-8C47-32FF9C40B553}" dt="2022-10-19T15:51:24.868" v="2861" actId="14100"/>
          <ac:spMkLst>
            <pc:docMk/>
            <pc:sldMk cId="2270012774" sldId="653"/>
            <ac:spMk id="38" creationId="{2F5D3A45-96B9-6E27-F420-6CA625D31CA5}"/>
          </ac:spMkLst>
        </pc:spChg>
        <pc:spChg chg="add mod">
          <ac:chgData name="Ifẹ Akintoye" userId="0bcd5c4f-772c-4dce-aae3-13873e956969" providerId="ADAL" clId="{8B2E8AE1-D26C-4C28-8C47-32FF9C40B553}" dt="2022-10-19T15:51:21.119" v="2860" actId="14100"/>
          <ac:spMkLst>
            <pc:docMk/>
            <pc:sldMk cId="2270012774" sldId="653"/>
            <ac:spMk id="39" creationId="{64516C99-379C-4C53-D9A2-3BEDB2B8567D}"/>
          </ac:spMkLst>
        </pc:spChg>
        <pc:spChg chg="add mod">
          <ac:chgData name="Ifẹ Akintoye" userId="0bcd5c4f-772c-4dce-aae3-13873e956969" providerId="ADAL" clId="{8B2E8AE1-D26C-4C28-8C47-32FF9C40B553}" dt="2022-10-19T15:51:27.097" v="2862" actId="14100"/>
          <ac:spMkLst>
            <pc:docMk/>
            <pc:sldMk cId="2270012774" sldId="653"/>
            <ac:spMk id="40" creationId="{AE5C3E76-94BE-F228-6EF1-1865F4F041E3}"/>
          </ac:spMkLst>
        </pc:spChg>
        <pc:spChg chg="add mod">
          <ac:chgData name="Ifẹ Akintoye" userId="0bcd5c4f-772c-4dce-aae3-13873e956969" providerId="ADAL" clId="{8B2E8AE1-D26C-4C28-8C47-32FF9C40B553}" dt="2022-10-19T15:51:29.700" v="2863" actId="14100"/>
          <ac:spMkLst>
            <pc:docMk/>
            <pc:sldMk cId="2270012774" sldId="653"/>
            <ac:spMk id="41" creationId="{ACC134C2-CB82-6232-FE4A-6DDBC51FC7AC}"/>
          </ac:spMkLst>
        </pc:spChg>
        <pc:spChg chg="add mod">
          <ac:chgData name="Ifẹ Akintoye" userId="0bcd5c4f-772c-4dce-aae3-13873e956969" providerId="ADAL" clId="{8B2E8AE1-D26C-4C28-8C47-32FF9C40B553}" dt="2022-10-19T15:55:08.720" v="3112" actId="12789"/>
          <ac:spMkLst>
            <pc:docMk/>
            <pc:sldMk cId="2270012774" sldId="653"/>
            <ac:spMk id="42" creationId="{4D1E5F6B-ECCA-DF8D-4558-F71D4428D373}"/>
          </ac:spMkLst>
        </pc:spChg>
        <pc:spChg chg="add mod">
          <ac:chgData name="Ifẹ Akintoye" userId="0bcd5c4f-772c-4dce-aae3-13873e956969" providerId="ADAL" clId="{8B2E8AE1-D26C-4C28-8C47-32FF9C40B553}" dt="2022-10-19T15:55:08.720" v="3112" actId="12789"/>
          <ac:spMkLst>
            <pc:docMk/>
            <pc:sldMk cId="2270012774" sldId="653"/>
            <ac:spMk id="43" creationId="{A2CC4F8D-9C07-1B2F-D9E8-1E6E2B189724}"/>
          </ac:spMkLst>
        </pc:spChg>
        <pc:spChg chg="add mod">
          <ac:chgData name="Ifẹ Akintoye" userId="0bcd5c4f-772c-4dce-aae3-13873e956969" providerId="ADAL" clId="{8B2E8AE1-D26C-4C28-8C47-32FF9C40B553}" dt="2022-10-19T15:55:08.720" v="3112" actId="12789"/>
          <ac:spMkLst>
            <pc:docMk/>
            <pc:sldMk cId="2270012774" sldId="653"/>
            <ac:spMk id="44" creationId="{40A488C7-51F0-FB29-3859-0CC7D8668788}"/>
          </ac:spMkLst>
        </pc:spChg>
        <pc:spChg chg="add mod">
          <ac:chgData name="Ifẹ Akintoye" userId="0bcd5c4f-772c-4dce-aae3-13873e956969" providerId="ADAL" clId="{8B2E8AE1-D26C-4C28-8C47-32FF9C40B553}" dt="2022-10-19T15:55:08.720" v="3112" actId="12789"/>
          <ac:spMkLst>
            <pc:docMk/>
            <pc:sldMk cId="2270012774" sldId="653"/>
            <ac:spMk id="45" creationId="{2E66A903-297E-90FE-2F0D-F4E041636A80}"/>
          </ac:spMkLst>
        </pc:spChg>
        <pc:spChg chg="add mod">
          <ac:chgData name="Ifẹ Akintoye" userId="0bcd5c4f-772c-4dce-aae3-13873e956969" providerId="ADAL" clId="{8B2E8AE1-D26C-4C28-8C47-32FF9C40B553}" dt="2022-10-24T08:43:29.192" v="5586" actId="20577"/>
          <ac:spMkLst>
            <pc:docMk/>
            <pc:sldMk cId="2270012774" sldId="653"/>
            <ac:spMk id="46" creationId="{CAFDF2BD-1167-770D-8B13-A6F3C30780B7}"/>
          </ac:spMkLst>
        </pc:spChg>
        <pc:spChg chg="add mod">
          <ac:chgData name="Ifẹ Akintoye" userId="0bcd5c4f-772c-4dce-aae3-13873e956969" providerId="ADAL" clId="{8B2E8AE1-D26C-4C28-8C47-32FF9C40B553}" dt="2022-10-24T08:48:31.537" v="5587" actId="20577"/>
          <ac:spMkLst>
            <pc:docMk/>
            <pc:sldMk cId="2270012774" sldId="653"/>
            <ac:spMk id="47" creationId="{FCEB5ED7-8D20-8975-4CB1-AE8AF50911B5}"/>
          </ac:spMkLst>
        </pc:spChg>
        <pc:spChg chg="add mod">
          <ac:chgData name="Ifẹ Akintoye" userId="0bcd5c4f-772c-4dce-aae3-13873e956969" providerId="ADAL" clId="{8B2E8AE1-D26C-4C28-8C47-32FF9C40B553}" dt="2022-10-19T15:51:44.015" v="2871" actId="1036"/>
          <ac:spMkLst>
            <pc:docMk/>
            <pc:sldMk cId="2270012774" sldId="653"/>
            <ac:spMk id="48" creationId="{99801D32-3B4B-9368-7098-463E6C742F59}"/>
          </ac:spMkLst>
        </pc:spChg>
        <pc:spChg chg="add mod">
          <ac:chgData name="Ifẹ Akintoye" userId="0bcd5c4f-772c-4dce-aae3-13873e956969" providerId="ADAL" clId="{8B2E8AE1-D26C-4C28-8C47-32FF9C40B553}" dt="2022-10-19T15:51:44.015" v="2871" actId="1036"/>
          <ac:spMkLst>
            <pc:docMk/>
            <pc:sldMk cId="2270012774" sldId="653"/>
            <ac:spMk id="49" creationId="{241C8F11-FBF0-981B-43F7-3A9C8F8B3E37}"/>
          </ac:spMkLst>
        </pc:spChg>
        <pc:grpChg chg="add del mod">
          <ac:chgData name="Ifẹ Akintoye" userId="0bcd5c4f-772c-4dce-aae3-13873e956969" providerId="ADAL" clId="{8B2E8AE1-D26C-4C28-8C47-32FF9C40B553}" dt="2022-10-19T15:39:45.882" v="2776" actId="478"/>
          <ac:grpSpMkLst>
            <pc:docMk/>
            <pc:sldMk cId="2270012774" sldId="653"/>
            <ac:grpSpMk id="8" creationId="{2B327062-E4D9-4328-FD65-046522DDD056}"/>
          </ac:grpSpMkLst>
        </pc:grpChg>
        <pc:grpChg chg="add del mod">
          <ac:chgData name="Ifẹ Akintoye" userId="0bcd5c4f-772c-4dce-aae3-13873e956969" providerId="ADAL" clId="{8B2E8AE1-D26C-4C28-8C47-32FF9C40B553}" dt="2022-10-19T15:39:45.383" v="2775" actId="478"/>
          <ac:grpSpMkLst>
            <pc:docMk/>
            <pc:sldMk cId="2270012774" sldId="653"/>
            <ac:grpSpMk id="13" creationId="{CF5D6EB0-DA60-9F2D-052A-6418745F0037}"/>
          </ac:grpSpMkLst>
        </pc:grpChg>
        <pc:grpChg chg="add del mod">
          <ac:chgData name="Ifẹ Akintoye" userId="0bcd5c4f-772c-4dce-aae3-13873e956969" providerId="ADAL" clId="{8B2E8AE1-D26C-4C28-8C47-32FF9C40B553}" dt="2022-10-19T15:39:44.928" v="2774" actId="478"/>
          <ac:grpSpMkLst>
            <pc:docMk/>
            <pc:sldMk cId="2270012774" sldId="653"/>
            <ac:grpSpMk id="18" creationId="{A75E44C7-DB7A-00A7-3298-F6511E61FE29}"/>
          </ac:grpSpMkLst>
        </pc:grpChg>
        <pc:grpChg chg="add del mod">
          <ac:chgData name="Ifẹ Akintoye" userId="0bcd5c4f-772c-4dce-aae3-13873e956969" providerId="ADAL" clId="{8B2E8AE1-D26C-4C28-8C47-32FF9C40B553}" dt="2022-10-19T15:39:47.078" v="2778" actId="478"/>
          <ac:grpSpMkLst>
            <pc:docMk/>
            <pc:sldMk cId="2270012774" sldId="653"/>
            <ac:grpSpMk id="24" creationId="{2A8C2AB7-A7CF-0E6B-EF60-4F7EF880E086}"/>
          </ac:grpSpMkLst>
        </pc:grpChg>
        <pc:picChg chg="del">
          <ac:chgData name="Ifẹ Akintoye" userId="0bcd5c4f-772c-4dce-aae3-13873e956969" providerId="ADAL" clId="{8B2E8AE1-D26C-4C28-8C47-32FF9C40B553}" dt="2022-10-19T15:35:14.155" v="2694" actId="478"/>
          <ac:picMkLst>
            <pc:docMk/>
            <pc:sldMk cId="2270012774" sldId="653"/>
            <ac:picMk id="23" creationId="{3C06772F-7CD1-6956-0298-B25F009C1E79}"/>
          </ac:picMkLst>
        </pc:picChg>
        <pc:picChg chg="add del mod">
          <ac:chgData name="Ifẹ Akintoye" userId="0bcd5c4f-772c-4dce-aae3-13873e956969" providerId="ADAL" clId="{8B2E8AE1-D26C-4C28-8C47-32FF9C40B553}" dt="2022-10-19T15:39:42.989" v="2773" actId="478"/>
          <ac:picMkLst>
            <pc:docMk/>
            <pc:sldMk cId="2270012774" sldId="653"/>
            <ac:picMk id="29" creationId="{1C986BB3-F56A-9BFF-4A16-463E6AB7765B}"/>
          </ac:picMkLst>
        </pc:picChg>
        <pc:picChg chg="add del mod">
          <ac:chgData name="Ifẹ Akintoye" userId="0bcd5c4f-772c-4dce-aae3-13873e956969" providerId="ADAL" clId="{8B2E8AE1-D26C-4C28-8C47-32FF9C40B553}" dt="2022-10-19T15:39:42.989" v="2773" actId="478"/>
          <ac:picMkLst>
            <pc:docMk/>
            <pc:sldMk cId="2270012774" sldId="653"/>
            <ac:picMk id="30" creationId="{3B0D0682-1946-3DA5-A5F8-A629E08A00AF}"/>
          </ac:picMkLst>
        </pc:picChg>
        <pc:picChg chg="add del mod">
          <ac:chgData name="Ifẹ Akintoye" userId="0bcd5c4f-772c-4dce-aae3-13873e956969" providerId="ADAL" clId="{8B2E8AE1-D26C-4C28-8C47-32FF9C40B553}" dt="2022-10-19T15:39:42.989" v="2773" actId="478"/>
          <ac:picMkLst>
            <pc:docMk/>
            <pc:sldMk cId="2270012774" sldId="653"/>
            <ac:picMk id="31" creationId="{11B876A6-F008-551B-169D-B0C336E4B125}"/>
          </ac:picMkLst>
        </pc:picChg>
        <pc:picChg chg="add del mod">
          <ac:chgData name="Ifẹ Akintoye" userId="0bcd5c4f-772c-4dce-aae3-13873e956969" providerId="ADAL" clId="{8B2E8AE1-D26C-4C28-8C47-32FF9C40B553}" dt="2022-10-19T15:39:46.533" v="2777" actId="478"/>
          <ac:picMkLst>
            <pc:docMk/>
            <pc:sldMk cId="2270012774" sldId="653"/>
            <ac:picMk id="32" creationId="{2F9456E5-EAA7-AA97-8C03-9E401C46C7F9}"/>
          </ac:picMkLst>
        </pc:picChg>
        <pc:picChg chg="add mod">
          <ac:chgData name="Ifẹ Akintoye" userId="0bcd5c4f-772c-4dce-aae3-13873e956969" providerId="ADAL" clId="{8B2E8AE1-D26C-4C28-8C47-32FF9C40B553}" dt="2022-10-19T15:35:14.711" v="2695"/>
          <ac:picMkLst>
            <pc:docMk/>
            <pc:sldMk cId="2270012774" sldId="653"/>
            <ac:picMk id="37" creationId="{8A740F58-2154-EE3C-6B11-5EF71234C480}"/>
          </ac:picMkLst>
        </pc:picChg>
        <pc:picChg chg="add del mod">
          <ac:chgData name="Ifẹ Akintoye" userId="0bcd5c4f-772c-4dce-aae3-13873e956969" providerId="ADAL" clId="{8B2E8AE1-D26C-4C28-8C47-32FF9C40B553}" dt="2022-10-19T15:52:34.179" v="2896" actId="478"/>
          <ac:picMkLst>
            <pc:docMk/>
            <pc:sldMk cId="2270012774" sldId="653"/>
            <ac:picMk id="50" creationId="{CB783B16-AD08-5CD5-FDEF-CF054FA63ABD}"/>
          </ac:picMkLst>
        </pc:picChg>
        <pc:picChg chg="add del mod">
          <ac:chgData name="Ifẹ Akintoye" userId="0bcd5c4f-772c-4dce-aae3-13873e956969" providerId="ADAL" clId="{8B2E8AE1-D26C-4C28-8C47-32FF9C40B553}" dt="2022-10-19T15:53:16.282" v="2983" actId="478"/>
          <ac:picMkLst>
            <pc:docMk/>
            <pc:sldMk cId="2270012774" sldId="653"/>
            <ac:picMk id="51" creationId="{1D77FC6E-1BB1-177E-5876-15B700114E1F}"/>
          </ac:picMkLst>
        </pc:picChg>
        <pc:picChg chg="add del mod">
          <ac:chgData name="Ifẹ Akintoye" userId="0bcd5c4f-772c-4dce-aae3-13873e956969" providerId="ADAL" clId="{8B2E8AE1-D26C-4C28-8C47-32FF9C40B553}" dt="2022-10-19T15:53:43.562" v="3010" actId="478"/>
          <ac:picMkLst>
            <pc:docMk/>
            <pc:sldMk cId="2270012774" sldId="653"/>
            <ac:picMk id="52" creationId="{A90CB766-B638-5A3F-5CEA-4B71AB57CF64}"/>
          </ac:picMkLst>
        </pc:picChg>
        <pc:picChg chg="add del mod">
          <ac:chgData name="Ifẹ Akintoye" userId="0bcd5c4f-772c-4dce-aae3-13873e956969" providerId="ADAL" clId="{8B2E8AE1-D26C-4C28-8C47-32FF9C40B553}" dt="2022-10-19T15:54:34.375" v="3103" actId="478"/>
          <ac:picMkLst>
            <pc:docMk/>
            <pc:sldMk cId="2270012774" sldId="653"/>
            <ac:picMk id="53" creationId="{23AA7380-8C61-C326-B72F-E4C047BBDFC0}"/>
          </ac:picMkLst>
        </pc:picChg>
      </pc:sldChg>
      <pc:sldChg chg="modSp del">
        <pc:chgData name="Ifẹ Akintoye" userId="0bcd5c4f-772c-4dce-aae3-13873e956969" providerId="ADAL" clId="{8B2E8AE1-D26C-4C28-8C47-32FF9C40B553}" dt="2022-10-19T15:17:40.923" v="2450" actId="47"/>
        <pc:sldMkLst>
          <pc:docMk/>
          <pc:sldMk cId="689217281" sldId="654"/>
        </pc:sldMkLst>
        <pc:picChg chg="mod">
          <ac:chgData name="Ifẹ Akintoye" userId="0bcd5c4f-772c-4dce-aae3-13873e956969" providerId="ADAL" clId="{8B2E8AE1-D26C-4C28-8C47-32FF9C40B553}" dt="2022-10-19T15:16:02.051" v="2346" actId="1076"/>
          <ac:picMkLst>
            <pc:docMk/>
            <pc:sldMk cId="689217281" sldId="654"/>
            <ac:picMk id="6" creationId="{37466277-FABF-B49E-B0E1-4C69FFC1D86F}"/>
          </ac:picMkLst>
        </pc:picChg>
      </pc:sldChg>
      <pc:sldChg chg="new del">
        <pc:chgData name="Ifẹ Akintoye" userId="0bcd5c4f-772c-4dce-aae3-13873e956969" providerId="ADAL" clId="{8B2E8AE1-D26C-4C28-8C47-32FF9C40B553}" dt="2022-10-19T10:50:42.065" v="184" actId="47"/>
        <pc:sldMkLst>
          <pc:docMk/>
          <pc:sldMk cId="2360155099" sldId="655"/>
        </pc:sldMkLst>
      </pc:sldChg>
      <pc:sldChg chg="addSp delSp modSp add mod addAnim delAnim modAnim">
        <pc:chgData name="Ifẹ Akintoye" userId="0bcd5c4f-772c-4dce-aae3-13873e956969" providerId="ADAL" clId="{8B2E8AE1-D26C-4C28-8C47-32FF9C40B553}" dt="2022-10-20T09:45:46.283" v="5164"/>
        <pc:sldMkLst>
          <pc:docMk/>
          <pc:sldMk cId="4035156219" sldId="655"/>
        </pc:sldMkLst>
        <pc:spChg chg="mod">
          <ac:chgData name="Ifẹ Akintoye" userId="0bcd5c4f-772c-4dce-aae3-13873e956969" providerId="ADAL" clId="{8B2E8AE1-D26C-4C28-8C47-32FF9C40B553}" dt="2022-10-19T13:58:44.995" v="1037" actId="20577"/>
          <ac:spMkLst>
            <pc:docMk/>
            <pc:sldMk cId="4035156219" sldId="655"/>
            <ac:spMk id="2" creationId="{C4E0A050-E18A-031E-D986-BD1969016DA5}"/>
          </ac:spMkLst>
        </pc:spChg>
        <pc:spChg chg="mod">
          <ac:chgData name="Ifẹ Akintoye" userId="0bcd5c4f-772c-4dce-aae3-13873e956969" providerId="ADAL" clId="{8B2E8AE1-D26C-4C28-8C47-32FF9C40B553}" dt="2022-10-19T14:22:39.847" v="1104" actId="20577"/>
          <ac:spMkLst>
            <pc:docMk/>
            <pc:sldMk cId="4035156219" sldId="655"/>
            <ac:spMk id="4" creationId="{5489114A-1FE7-430F-03ED-1D81873190BE}"/>
          </ac:spMkLst>
        </pc:spChg>
        <pc:spChg chg="add del mod">
          <ac:chgData name="Ifẹ Akintoye" userId="0bcd5c4f-772c-4dce-aae3-13873e956969" providerId="ADAL" clId="{8B2E8AE1-D26C-4C28-8C47-32FF9C40B553}" dt="2022-10-19T14:25:06.666" v="1154" actId="478"/>
          <ac:spMkLst>
            <pc:docMk/>
            <pc:sldMk cId="4035156219" sldId="655"/>
            <ac:spMk id="7" creationId="{70BE3A5D-B9AA-AD9F-5B3A-6F271D0A7FB5}"/>
          </ac:spMkLst>
        </pc:spChg>
        <pc:spChg chg="add mod">
          <ac:chgData name="Ifẹ Akintoye" userId="0bcd5c4f-772c-4dce-aae3-13873e956969" providerId="ADAL" clId="{8B2E8AE1-D26C-4C28-8C47-32FF9C40B553}" dt="2022-10-19T16:43:47.441" v="5096" actId="207"/>
          <ac:spMkLst>
            <pc:docMk/>
            <pc:sldMk cId="4035156219" sldId="655"/>
            <ac:spMk id="8" creationId="{E4CDF458-D4FA-C763-1B9F-312A867714AC}"/>
          </ac:spMkLst>
        </pc:spChg>
        <pc:spChg chg="add mod">
          <ac:chgData name="Ifẹ Akintoye" userId="0bcd5c4f-772c-4dce-aae3-13873e956969" providerId="ADAL" clId="{8B2E8AE1-D26C-4C28-8C47-32FF9C40B553}" dt="2022-10-19T14:29:25.132" v="1470" actId="403"/>
          <ac:spMkLst>
            <pc:docMk/>
            <pc:sldMk cId="4035156219" sldId="655"/>
            <ac:spMk id="9" creationId="{0105B884-3DDA-6044-A624-C01DD2889C4D}"/>
          </ac:spMkLst>
        </pc:spChg>
        <pc:spChg chg="add mod">
          <ac:chgData name="Ifẹ Akintoye" userId="0bcd5c4f-772c-4dce-aae3-13873e956969" providerId="ADAL" clId="{8B2E8AE1-D26C-4C28-8C47-32FF9C40B553}" dt="2022-10-19T16:43:58.450" v="5097" actId="207"/>
          <ac:spMkLst>
            <pc:docMk/>
            <pc:sldMk cId="4035156219" sldId="655"/>
            <ac:spMk id="10" creationId="{A8AC5EE3-F0E3-E908-1625-F92B1AB528E4}"/>
          </ac:spMkLst>
        </pc:spChg>
        <pc:spChg chg="add mod">
          <ac:chgData name="Ifẹ Akintoye" userId="0bcd5c4f-772c-4dce-aae3-13873e956969" providerId="ADAL" clId="{8B2E8AE1-D26C-4C28-8C47-32FF9C40B553}" dt="2022-10-19T16:44:02.795" v="5098" actId="207"/>
          <ac:spMkLst>
            <pc:docMk/>
            <pc:sldMk cId="4035156219" sldId="655"/>
            <ac:spMk id="11" creationId="{BBD4EB40-594A-F008-AABD-C8FF6CAE6487}"/>
          </ac:spMkLst>
        </pc:spChg>
        <pc:spChg chg="add del mod">
          <ac:chgData name="Ifẹ Akintoye" userId="0bcd5c4f-772c-4dce-aae3-13873e956969" providerId="ADAL" clId="{8B2E8AE1-D26C-4C28-8C47-32FF9C40B553}" dt="2022-10-19T14:29:21.568" v="1468" actId="403"/>
          <ac:spMkLst>
            <pc:docMk/>
            <pc:sldMk cId="4035156219" sldId="655"/>
            <ac:spMk id="12" creationId="{E5B14179-96B7-C30F-C265-1B19814B74AB}"/>
          </ac:spMkLst>
        </pc:spChg>
        <pc:spChg chg="add mod">
          <ac:chgData name="Ifẹ Akintoye" userId="0bcd5c4f-772c-4dce-aae3-13873e956969" providerId="ADAL" clId="{8B2E8AE1-D26C-4C28-8C47-32FF9C40B553}" dt="2022-10-19T14:29:30.740" v="1479" actId="1035"/>
          <ac:spMkLst>
            <pc:docMk/>
            <pc:sldMk cId="4035156219" sldId="655"/>
            <ac:spMk id="13" creationId="{204A6D79-B429-62CD-CE38-5C7562CC46E8}"/>
          </ac:spMkLst>
        </pc:spChg>
        <pc:spChg chg="add del mod">
          <ac:chgData name="Ifẹ Akintoye" userId="0bcd5c4f-772c-4dce-aae3-13873e956969" providerId="ADAL" clId="{8B2E8AE1-D26C-4C28-8C47-32FF9C40B553}" dt="2022-10-19T14:25:47.680" v="1180" actId="478"/>
          <ac:spMkLst>
            <pc:docMk/>
            <pc:sldMk cId="4035156219" sldId="655"/>
            <ac:spMk id="14" creationId="{41914EF5-E480-72C1-D294-7562CACB04D7}"/>
          </ac:spMkLst>
        </pc:spChg>
        <pc:spChg chg="del">
          <ac:chgData name="Ifẹ Akintoye" userId="0bcd5c4f-772c-4dce-aae3-13873e956969" providerId="ADAL" clId="{8B2E8AE1-D26C-4C28-8C47-32FF9C40B553}" dt="2022-10-19T14:21:15.663" v="1050" actId="478"/>
          <ac:spMkLst>
            <pc:docMk/>
            <pc:sldMk cId="4035156219" sldId="655"/>
            <ac:spMk id="15" creationId="{DE2D08EB-EB56-7F0D-AD7D-6984B77AE4AA}"/>
          </ac:spMkLst>
        </pc:spChg>
        <pc:spChg chg="del mod">
          <ac:chgData name="Ifẹ Akintoye" userId="0bcd5c4f-772c-4dce-aae3-13873e956969" providerId="ADAL" clId="{8B2E8AE1-D26C-4C28-8C47-32FF9C40B553}" dt="2022-10-19T14:21:17.623" v="1052" actId="478"/>
          <ac:spMkLst>
            <pc:docMk/>
            <pc:sldMk cId="4035156219" sldId="655"/>
            <ac:spMk id="16" creationId="{584187EB-9CD7-2F0D-F107-910CB5BD3CBD}"/>
          </ac:spMkLst>
        </pc:spChg>
        <pc:spChg chg="del">
          <ac:chgData name="Ifẹ Akintoye" userId="0bcd5c4f-772c-4dce-aae3-13873e956969" providerId="ADAL" clId="{8B2E8AE1-D26C-4C28-8C47-32FF9C40B553}" dt="2022-10-19T14:21:11.071" v="1046" actId="478"/>
          <ac:spMkLst>
            <pc:docMk/>
            <pc:sldMk cId="4035156219" sldId="655"/>
            <ac:spMk id="17" creationId="{8ED51B0B-7A4B-73AF-93DE-DCC321D3E697}"/>
          </ac:spMkLst>
        </pc:spChg>
        <pc:spChg chg="del">
          <ac:chgData name="Ifẹ Akintoye" userId="0bcd5c4f-772c-4dce-aae3-13873e956969" providerId="ADAL" clId="{8B2E8AE1-D26C-4C28-8C47-32FF9C40B553}" dt="2022-10-19T14:21:11.071" v="1046" actId="478"/>
          <ac:spMkLst>
            <pc:docMk/>
            <pc:sldMk cId="4035156219" sldId="655"/>
            <ac:spMk id="18" creationId="{A91306B2-21DB-0B1A-E9A5-55A08AC098F2}"/>
          </ac:spMkLst>
        </pc:spChg>
        <pc:spChg chg="del">
          <ac:chgData name="Ifẹ Akintoye" userId="0bcd5c4f-772c-4dce-aae3-13873e956969" providerId="ADAL" clId="{8B2E8AE1-D26C-4C28-8C47-32FF9C40B553}" dt="2022-10-19T14:21:11.071" v="1046" actId="478"/>
          <ac:spMkLst>
            <pc:docMk/>
            <pc:sldMk cId="4035156219" sldId="655"/>
            <ac:spMk id="19" creationId="{DC9DFCC7-5DC4-02BA-D5BC-2AB774842BB3}"/>
          </ac:spMkLst>
        </pc:spChg>
        <pc:spChg chg="del">
          <ac:chgData name="Ifẹ Akintoye" userId="0bcd5c4f-772c-4dce-aae3-13873e956969" providerId="ADAL" clId="{8B2E8AE1-D26C-4C28-8C47-32FF9C40B553}" dt="2022-10-19T14:21:11.071" v="1046" actId="478"/>
          <ac:spMkLst>
            <pc:docMk/>
            <pc:sldMk cId="4035156219" sldId="655"/>
            <ac:spMk id="20" creationId="{9DFC62C3-1257-3706-12FC-2291718EAA0A}"/>
          </ac:spMkLst>
        </pc:spChg>
        <pc:spChg chg="add mod">
          <ac:chgData name="Ifẹ Akintoye" userId="0bcd5c4f-772c-4dce-aae3-13873e956969" providerId="ADAL" clId="{8B2E8AE1-D26C-4C28-8C47-32FF9C40B553}" dt="2022-10-19T14:26:14.124" v="1240" actId="1076"/>
          <ac:spMkLst>
            <pc:docMk/>
            <pc:sldMk cId="4035156219" sldId="655"/>
            <ac:spMk id="21" creationId="{193A6164-D9AF-435F-50D9-7CECA982E34E}"/>
          </ac:spMkLst>
        </pc:spChg>
        <pc:spChg chg="del mod">
          <ac:chgData name="Ifẹ Akintoye" userId="0bcd5c4f-772c-4dce-aae3-13873e956969" providerId="ADAL" clId="{8B2E8AE1-D26C-4C28-8C47-32FF9C40B553}" dt="2022-10-19T14:21:14.764" v="1049" actId="478"/>
          <ac:spMkLst>
            <pc:docMk/>
            <pc:sldMk cId="4035156219" sldId="655"/>
            <ac:spMk id="22" creationId="{80CB8CAA-7BEC-7CAC-477B-D22A372A9E4D}"/>
          </ac:spMkLst>
        </pc:spChg>
        <pc:spChg chg="del mod">
          <ac:chgData name="Ifẹ Akintoye" userId="0bcd5c4f-772c-4dce-aae3-13873e956969" providerId="ADAL" clId="{8B2E8AE1-D26C-4C28-8C47-32FF9C40B553}" dt="2022-10-19T14:21:09.200" v="1045" actId="478"/>
          <ac:spMkLst>
            <pc:docMk/>
            <pc:sldMk cId="4035156219" sldId="655"/>
            <ac:spMk id="26" creationId="{6E54A24E-6D89-89BC-95FC-06950FBF7E29}"/>
          </ac:spMkLst>
        </pc:spChg>
        <pc:spChg chg="del mod">
          <ac:chgData name="Ifẹ Akintoye" userId="0bcd5c4f-772c-4dce-aae3-13873e956969" providerId="ADAL" clId="{8B2E8AE1-D26C-4C28-8C47-32FF9C40B553}" dt="2022-10-19T14:21:09.200" v="1045" actId="478"/>
          <ac:spMkLst>
            <pc:docMk/>
            <pc:sldMk cId="4035156219" sldId="655"/>
            <ac:spMk id="27" creationId="{630C65AC-5A69-8EC1-DA91-827092B0FFD7}"/>
          </ac:spMkLst>
        </pc:spChg>
        <pc:spChg chg="del mod">
          <ac:chgData name="Ifẹ Akintoye" userId="0bcd5c4f-772c-4dce-aae3-13873e956969" providerId="ADAL" clId="{8B2E8AE1-D26C-4C28-8C47-32FF9C40B553}" dt="2022-10-19T14:21:09.200" v="1045" actId="478"/>
          <ac:spMkLst>
            <pc:docMk/>
            <pc:sldMk cId="4035156219" sldId="655"/>
            <ac:spMk id="28" creationId="{2016F550-F37F-23F5-4996-B26CDDA2141A}"/>
          </ac:spMkLst>
        </pc:spChg>
        <pc:graphicFrameChg chg="add mod">
          <ac:chgData name="Ifẹ Akintoye" userId="0bcd5c4f-772c-4dce-aae3-13873e956969" providerId="ADAL" clId="{8B2E8AE1-D26C-4C28-8C47-32FF9C40B553}" dt="2022-10-19T14:22:32.542" v="1074" actId="1036"/>
          <ac:graphicFrameMkLst>
            <pc:docMk/>
            <pc:sldMk cId="4035156219" sldId="655"/>
            <ac:graphicFrameMk id="6" creationId="{576D39A6-589F-9104-D41C-2FE75A28A325}"/>
          </ac:graphicFrameMkLst>
        </pc:graphicFrameChg>
        <pc:picChg chg="del">
          <ac:chgData name="Ifẹ Akintoye" userId="0bcd5c4f-772c-4dce-aae3-13873e956969" providerId="ADAL" clId="{8B2E8AE1-D26C-4C28-8C47-32FF9C40B553}" dt="2022-10-19T14:33:00.819" v="1557" actId="478"/>
          <ac:picMkLst>
            <pc:docMk/>
            <pc:sldMk cId="4035156219" sldId="655"/>
            <ac:picMk id="5" creationId="{D04D0256-FFCA-5702-8E35-2CABCDB8B555}"/>
          </ac:picMkLst>
        </pc:picChg>
        <pc:picChg chg="add del mod">
          <ac:chgData name="Ifẹ Akintoye" userId="0bcd5c4f-772c-4dce-aae3-13873e956969" providerId="ADAL" clId="{8B2E8AE1-D26C-4C28-8C47-32FF9C40B553}" dt="2022-10-19T14:59:09.331" v="2332" actId="478"/>
          <ac:picMkLst>
            <pc:docMk/>
            <pc:sldMk cId="4035156219" sldId="655"/>
            <ac:picMk id="23" creationId="{AC7B59D0-7D56-CEBD-47F5-9AB1713F8A17}"/>
          </ac:picMkLst>
        </pc:picChg>
        <pc:picChg chg="add del mod">
          <ac:chgData name="Ifẹ Akintoye" userId="0bcd5c4f-772c-4dce-aae3-13873e956969" providerId="ADAL" clId="{8B2E8AE1-D26C-4C28-8C47-32FF9C40B553}" dt="2022-10-19T14:59:13.035" v="2334" actId="478"/>
          <ac:picMkLst>
            <pc:docMk/>
            <pc:sldMk cId="4035156219" sldId="655"/>
            <ac:picMk id="24" creationId="{1E4C21B7-3AE3-15EA-7161-ADF78A75A5DD}"/>
          </ac:picMkLst>
        </pc:picChg>
        <pc:picChg chg="add mod">
          <ac:chgData name="Ifẹ Akintoye" userId="0bcd5c4f-772c-4dce-aae3-13873e956969" providerId="ADAL" clId="{8B2E8AE1-D26C-4C28-8C47-32FF9C40B553}" dt="2022-10-19T14:59:13.548" v="2335"/>
          <ac:picMkLst>
            <pc:docMk/>
            <pc:sldMk cId="4035156219" sldId="655"/>
            <ac:picMk id="25" creationId="{E171BC07-70A9-8A1E-C53F-650E26E6D14F}"/>
          </ac:picMkLst>
        </pc:picChg>
        <pc:picChg chg="del">
          <ac:chgData name="Ifẹ Akintoye" userId="0bcd5c4f-772c-4dce-aae3-13873e956969" providerId="ADAL" clId="{8B2E8AE1-D26C-4C28-8C47-32FF9C40B553}" dt="2022-10-19T14:21:13.013" v="1047" actId="478"/>
          <ac:picMkLst>
            <pc:docMk/>
            <pc:sldMk cId="4035156219" sldId="655"/>
            <ac:picMk id="29" creationId="{4596F57D-1DB9-65EC-CF6C-13140B1A5B4D}"/>
          </ac:picMkLst>
        </pc:picChg>
        <pc:picChg chg="del">
          <ac:chgData name="Ifẹ Akintoye" userId="0bcd5c4f-772c-4dce-aae3-13873e956969" providerId="ADAL" clId="{8B2E8AE1-D26C-4C28-8C47-32FF9C40B553}" dt="2022-10-19T14:21:07.158" v="1044" actId="478"/>
          <ac:picMkLst>
            <pc:docMk/>
            <pc:sldMk cId="4035156219" sldId="655"/>
            <ac:picMk id="30" creationId="{173AE8C4-29AA-7544-080D-CA8FB90F6896}"/>
          </ac:picMkLst>
        </pc:picChg>
        <pc:picChg chg="del">
          <ac:chgData name="Ifẹ Akintoye" userId="0bcd5c4f-772c-4dce-aae3-13873e956969" providerId="ADAL" clId="{8B2E8AE1-D26C-4C28-8C47-32FF9C40B553}" dt="2022-10-19T14:21:13.013" v="1047" actId="478"/>
          <ac:picMkLst>
            <pc:docMk/>
            <pc:sldMk cId="4035156219" sldId="655"/>
            <ac:picMk id="31" creationId="{CB68159A-A3F9-6BAC-20FF-11C74C215320}"/>
          </ac:picMkLst>
        </pc:picChg>
      </pc:sldChg>
      <pc:sldChg chg="addSp delSp modSp new del mod">
        <pc:chgData name="Ifẹ Akintoye" userId="0bcd5c4f-772c-4dce-aae3-13873e956969" providerId="ADAL" clId="{8B2E8AE1-D26C-4C28-8C47-32FF9C40B553}" dt="2022-10-19T14:59:05.185" v="2331" actId="47"/>
        <pc:sldMkLst>
          <pc:docMk/>
          <pc:sldMk cId="1887926806" sldId="656"/>
        </pc:sldMkLst>
        <pc:picChg chg="add mod">
          <ac:chgData name="Ifẹ Akintoye" userId="0bcd5c4f-772c-4dce-aae3-13873e956969" providerId="ADAL" clId="{8B2E8AE1-D26C-4C28-8C47-32FF9C40B553}" dt="2022-10-19T14:30:47.467" v="1486" actId="1076"/>
          <ac:picMkLst>
            <pc:docMk/>
            <pc:sldMk cId="1887926806" sldId="656"/>
            <ac:picMk id="6" creationId="{827427DA-22FB-A2E6-F2D8-4A2915BE624F}"/>
          </ac:picMkLst>
        </pc:picChg>
        <pc:picChg chg="add mod">
          <ac:chgData name="Ifẹ Akintoye" userId="0bcd5c4f-772c-4dce-aae3-13873e956969" providerId="ADAL" clId="{8B2E8AE1-D26C-4C28-8C47-32FF9C40B553}" dt="2022-10-19T14:30:44.301" v="1485" actId="1076"/>
          <ac:picMkLst>
            <pc:docMk/>
            <pc:sldMk cId="1887926806" sldId="656"/>
            <ac:picMk id="7" creationId="{3FF1D2CD-0710-C2EC-BBAB-AF52CACF4EB3}"/>
          </ac:picMkLst>
        </pc:picChg>
        <pc:picChg chg="add del mod">
          <ac:chgData name="Ifẹ Akintoye" userId="0bcd5c4f-772c-4dce-aae3-13873e956969" providerId="ADAL" clId="{8B2E8AE1-D26C-4C28-8C47-32FF9C40B553}" dt="2022-10-19T14:31:17.518" v="1490" actId="478"/>
          <ac:picMkLst>
            <pc:docMk/>
            <pc:sldMk cId="1887926806" sldId="656"/>
            <ac:picMk id="8" creationId="{6123AFFA-1FB1-12EC-7A98-D537167F80B2}"/>
          </ac:picMkLst>
        </pc:picChg>
        <pc:picChg chg="add mod">
          <ac:chgData name="Ifẹ Akintoye" userId="0bcd5c4f-772c-4dce-aae3-13873e956969" providerId="ADAL" clId="{8B2E8AE1-D26C-4C28-8C47-32FF9C40B553}" dt="2022-10-19T14:32:52.851" v="1556" actId="1038"/>
          <ac:picMkLst>
            <pc:docMk/>
            <pc:sldMk cId="1887926806" sldId="656"/>
            <ac:picMk id="9" creationId="{DE43CAD1-428E-7E97-CE9D-8BE7BA5CEF5E}"/>
          </ac:picMkLst>
        </pc:picChg>
      </pc:sldChg>
      <pc:sldChg chg="addSp delSp modSp new mod">
        <pc:chgData name="Ifẹ Akintoye" userId="0bcd5c4f-772c-4dce-aae3-13873e956969" providerId="ADAL" clId="{8B2E8AE1-D26C-4C28-8C47-32FF9C40B553}" dt="2022-10-24T08:39:40.584" v="5580" actId="20577"/>
        <pc:sldMkLst>
          <pc:docMk/>
          <pc:sldMk cId="3395359524" sldId="657"/>
        </pc:sldMkLst>
        <pc:spChg chg="mod">
          <ac:chgData name="Ifẹ Akintoye" userId="0bcd5c4f-772c-4dce-aae3-13873e956969" providerId="ADAL" clId="{8B2E8AE1-D26C-4C28-8C47-32FF9C40B553}" dt="2022-10-19T14:36:10.319" v="1620" actId="14100"/>
          <ac:spMkLst>
            <pc:docMk/>
            <pc:sldMk cId="3395359524" sldId="657"/>
            <ac:spMk id="3" creationId="{0EAED590-5EA8-B9A7-796B-1F68B4AD97C4}"/>
          </ac:spMkLst>
        </pc:spChg>
        <pc:spChg chg="mod">
          <ac:chgData name="Ifẹ Akintoye" userId="0bcd5c4f-772c-4dce-aae3-13873e956969" providerId="ADAL" clId="{8B2E8AE1-D26C-4C28-8C47-32FF9C40B553}" dt="2022-10-24T08:39:40.584" v="5580" actId="20577"/>
          <ac:spMkLst>
            <pc:docMk/>
            <pc:sldMk cId="3395359524" sldId="657"/>
            <ac:spMk id="5" creationId="{4E80BBB1-92BE-5063-54E6-1B6DFB4F2439}"/>
          </ac:spMkLst>
        </pc:spChg>
        <pc:spChg chg="add mod">
          <ac:chgData name="Ifẹ Akintoye" userId="0bcd5c4f-772c-4dce-aae3-13873e956969" providerId="ADAL" clId="{8B2E8AE1-D26C-4C28-8C47-32FF9C40B553}" dt="2022-10-19T14:57:41.788" v="2303" actId="122"/>
          <ac:spMkLst>
            <pc:docMk/>
            <pc:sldMk cId="3395359524" sldId="657"/>
            <ac:spMk id="10" creationId="{70E688FF-240D-4434-AB81-00ABEA962BCF}"/>
          </ac:spMkLst>
        </pc:spChg>
        <pc:spChg chg="add mod">
          <ac:chgData name="Ifẹ Akintoye" userId="0bcd5c4f-772c-4dce-aae3-13873e956969" providerId="ADAL" clId="{8B2E8AE1-D26C-4C28-8C47-32FF9C40B553}" dt="2022-10-19T14:57:55.811" v="2319" actId="122"/>
          <ac:spMkLst>
            <pc:docMk/>
            <pc:sldMk cId="3395359524" sldId="657"/>
            <ac:spMk id="11" creationId="{B7C5A07F-328E-67EF-9468-9602DEAA20C8}"/>
          </ac:spMkLst>
        </pc:spChg>
        <pc:picChg chg="add mod">
          <ac:chgData name="Ifẹ Akintoye" userId="0bcd5c4f-772c-4dce-aae3-13873e956969" providerId="ADAL" clId="{8B2E8AE1-D26C-4C28-8C47-32FF9C40B553}" dt="2022-10-19T14:58:30.978" v="2330" actId="14100"/>
          <ac:picMkLst>
            <pc:docMk/>
            <pc:sldMk cId="3395359524" sldId="657"/>
            <ac:picMk id="6" creationId="{25340E02-D343-FDB3-35FD-D6F1BDFC3393}"/>
          </ac:picMkLst>
        </pc:picChg>
        <pc:picChg chg="add mod">
          <ac:chgData name="Ifẹ Akintoye" userId="0bcd5c4f-772c-4dce-aae3-13873e956969" providerId="ADAL" clId="{8B2E8AE1-D26C-4C28-8C47-32FF9C40B553}" dt="2022-10-19T14:51:38.042" v="2264" actId="1076"/>
          <ac:picMkLst>
            <pc:docMk/>
            <pc:sldMk cId="3395359524" sldId="657"/>
            <ac:picMk id="7" creationId="{1DB59491-B841-228C-2AD3-43EA18C04874}"/>
          </ac:picMkLst>
        </pc:picChg>
        <pc:picChg chg="add mod">
          <ac:chgData name="Ifẹ Akintoye" userId="0bcd5c4f-772c-4dce-aae3-13873e956969" providerId="ADAL" clId="{8B2E8AE1-D26C-4C28-8C47-32FF9C40B553}" dt="2022-10-19T14:51:40.412" v="2265" actId="1076"/>
          <ac:picMkLst>
            <pc:docMk/>
            <pc:sldMk cId="3395359524" sldId="657"/>
            <ac:picMk id="8" creationId="{24FD1228-FFFF-5E3B-4EC4-2DA7DD899C08}"/>
          </ac:picMkLst>
        </pc:picChg>
        <pc:picChg chg="add del mod">
          <ac:chgData name="Ifẹ Akintoye" userId="0bcd5c4f-772c-4dce-aae3-13873e956969" providerId="ADAL" clId="{8B2E8AE1-D26C-4C28-8C47-32FF9C40B553}" dt="2022-10-19T14:51:30.814" v="2260" actId="478"/>
          <ac:picMkLst>
            <pc:docMk/>
            <pc:sldMk cId="3395359524" sldId="657"/>
            <ac:picMk id="9" creationId="{2600037E-7E14-5B6C-47C6-FE8EE0B15A79}"/>
          </ac:picMkLst>
        </pc:picChg>
      </pc:sldChg>
      <pc:sldChg chg="addSp delSp modSp add mod ord delAnim modAnim">
        <pc:chgData name="Ifẹ Akintoye" userId="0bcd5c4f-772c-4dce-aae3-13873e956969" providerId="ADAL" clId="{8B2E8AE1-D26C-4C28-8C47-32FF9C40B553}" dt="2022-10-24T08:41:34.667" v="5585" actId="20577"/>
        <pc:sldMkLst>
          <pc:docMk/>
          <pc:sldMk cId="3583423440" sldId="658"/>
        </pc:sldMkLst>
        <pc:spChg chg="mod">
          <ac:chgData name="Ifẹ Akintoye" userId="0bcd5c4f-772c-4dce-aae3-13873e956969" providerId="ADAL" clId="{8B2E8AE1-D26C-4C28-8C47-32FF9C40B553}" dt="2022-10-19T16:12:42.258" v="3282" actId="1076"/>
          <ac:spMkLst>
            <pc:docMk/>
            <pc:sldMk cId="3583423440" sldId="658"/>
            <ac:spMk id="2" creationId="{C4E0A050-E18A-031E-D986-BD1969016DA5}"/>
          </ac:spMkLst>
        </pc:spChg>
        <pc:spChg chg="mod">
          <ac:chgData name="Ifẹ Akintoye" userId="0bcd5c4f-772c-4dce-aae3-13873e956969" providerId="ADAL" clId="{8B2E8AE1-D26C-4C28-8C47-32FF9C40B553}" dt="2022-10-19T16:05:56.354" v="3269" actId="6549"/>
          <ac:spMkLst>
            <pc:docMk/>
            <pc:sldMk cId="3583423440" sldId="658"/>
            <ac:spMk id="4" creationId="{5489114A-1FE7-430F-03ED-1D81873190BE}"/>
          </ac:spMkLst>
        </pc:spChg>
        <pc:spChg chg="mod">
          <ac:chgData name="Ifẹ Akintoye" userId="0bcd5c4f-772c-4dce-aae3-13873e956969" providerId="ADAL" clId="{8B2E8AE1-D26C-4C28-8C47-32FF9C40B553}" dt="2022-10-19T16:06:49.105" v="3272"/>
          <ac:spMkLst>
            <pc:docMk/>
            <pc:sldMk cId="3583423440" sldId="658"/>
            <ac:spMk id="6" creationId="{36A3A1F3-8BD8-84E3-62DD-A8A73429171E}"/>
          </ac:spMkLst>
        </pc:spChg>
        <pc:spChg chg="mod">
          <ac:chgData name="Ifẹ Akintoye" userId="0bcd5c4f-772c-4dce-aae3-13873e956969" providerId="ADAL" clId="{8B2E8AE1-D26C-4C28-8C47-32FF9C40B553}" dt="2022-10-19T16:06:49.105" v="3272"/>
          <ac:spMkLst>
            <pc:docMk/>
            <pc:sldMk cId="3583423440" sldId="658"/>
            <ac:spMk id="7" creationId="{CB63AA46-07CD-D83A-8FD0-14901D4A22AA}"/>
          </ac:spMkLst>
        </pc:spChg>
        <pc:spChg chg="add del mod">
          <ac:chgData name="Ifẹ Akintoye" userId="0bcd5c4f-772c-4dce-aae3-13873e956969" providerId="ADAL" clId="{8B2E8AE1-D26C-4C28-8C47-32FF9C40B553}" dt="2022-10-19T16:07:18.362" v="3273" actId="478"/>
          <ac:spMkLst>
            <pc:docMk/>
            <pc:sldMk cId="3583423440" sldId="658"/>
            <ac:spMk id="8" creationId="{BAABC997-C8C0-C9F8-B3E2-BD2381E449EA}"/>
          </ac:spMkLst>
        </pc:spChg>
        <pc:spChg chg="add del mod">
          <ac:chgData name="Ifẹ Akintoye" userId="0bcd5c4f-772c-4dce-aae3-13873e956969" providerId="ADAL" clId="{8B2E8AE1-D26C-4C28-8C47-32FF9C40B553}" dt="2022-10-19T16:07:18.362" v="3273" actId="478"/>
          <ac:spMkLst>
            <pc:docMk/>
            <pc:sldMk cId="3583423440" sldId="658"/>
            <ac:spMk id="9" creationId="{1D4A7E09-60F9-7A84-FF45-6538528BEE73}"/>
          </ac:spMkLst>
        </pc:spChg>
        <pc:spChg chg="mod">
          <ac:chgData name="Ifẹ Akintoye" userId="0bcd5c4f-772c-4dce-aae3-13873e956969" providerId="ADAL" clId="{8B2E8AE1-D26C-4C28-8C47-32FF9C40B553}" dt="2022-10-19T16:06:49.105" v="3272"/>
          <ac:spMkLst>
            <pc:docMk/>
            <pc:sldMk cId="3583423440" sldId="658"/>
            <ac:spMk id="11" creationId="{30223680-4078-D225-CE29-F96BE2071FD6}"/>
          </ac:spMkLst>
        </pc:spChg>
        <pc:spChg chg="mod">
          <ac:chgData name="Ifẹ Akintoye" userId="0bcd5c4f-772c-4dce-aae3-13873e956969" providerId="ADAL" clId="{8B2E8AE1-D26C-4C28-8C47-32FF9C40B553}" dt="2022-10-19T16:06:49.105" v="3272"/>
          <ac:spMkLst>
            <pc:docMk/>
            <pc:sldMk cId="3583423440" sldId="658"/>
            <ac:spMk id="12" creationId="{EE5E6EE3-0620-F2DC-4B1F-2165BA215655}"/>
          </ac:spMkLst>
        </pc:spChg>
        <pc:spChg chg="add del mod">
          <ac:chgData name="Ifẹ Akintoye" userId="0bcd5c4f-772c-4dce-aae3-13873e956969" providerId="ADAL" clId="{8B2E8AE1-D26C-4C28-8C47-32FF9C40B553}" dt="2022-10-19T16:07:18.362" v="3273" actId="478"/>
          <ac:spMkLst>
            <pc:docMk/>
            <pc:sldMk cId="3583423440" sldId="658"/>
            <ac:spMk id="13" creationId="{CAE33C31-8F3B-15FF-3FEF-771FF326CCB0}"/>
          </ac:spMkLst>
        </pc:spChg>
        <pc:spChg chg="add del mod">
          <ac:chgData name="Ifẹ Akintoye" userId="0bcd5c4f-772c-4dce-aae3-13873e956969" providerId="ADAL" clId="{8B2E8AE1-D26C-4C28-8C47-32FF9C40B553}" dt="2022-10-19T16:07:18.362" v="3273" actId="478"/>
          <ac:spMkLst>
            <pc:docMk/>
            <pc:sldMk cId="3583423440" sldId="658"/>
            <ac:spMk id="14" creationId="{B1250650-AC02-DBCB-6276-960E0BC64514}"/>
          </ac:spMkLst>
        </pc:spChg>
        <pc:spChg chg="del mod">
          <ac:chgData name="Ifẹ Akintoye" userId="0bcd5c4f-772c-4dce-aae3-13873e956969" providerId="ADAL" clId="{8B2E8AE1-D26C-4C28-8C47-32FF9C40B553}" dt="2022-10-19T16:05:57.866" v="3270" actId="478"/>
          <ac:spMkLst>
            <pc:docMk/>
            <pc:sldMk cId="3583423440" sldId="658"/>
            <ac:spMk id="15" creationId="{DE2D08EB-EB56-7F0D-AD7D-6984B77AE4AA}"/>
          </ac:spMkLst>
        </pc:spChg>
        <pc:spChg chg="del">
          <ac:chgData name="Ifẹ Akintoye" userId="0bcd5c4f-772c-4dce-aae3-13873e956969" providerId="ADAL" clId="{8B2E8AE1-D26C-4C28-8C47-32FF9C40B553}" dt="2022-10-19T16:05:53.872" v="3267" actId="478"/>
          <ac:spMkLst>
            <pc:docMk/>
            <pc:sldMk cId="3583423440" sldId="658"/>
            <ac:spMk id="16" creationId="{584187EB-9CD7-2F0D-F107-910CB5BD3CBD}"/>
          </ac:spMkLst>
        </pc:spChg>
        <pc:spChg chg="del">
          <ac:chgData name="Ifẹ Akintoye" userId="0bcd5c4f-772c-4dce-aae3-13873e956969" providerId="ADAL" clId="{8B2E8AE1-D26C-4C28-8C47-32FF9C40B553}" dt="2022-10-19T16:05:49.370" v="3266" actId="478"/>
          <ac:spMkLst>
            <pc:docMk/>
            <pc:sldMk cId="3583423440" sldId="658"/>
            <ac:spMk id="17" creationId="{8ED51B0B-7A4B-73AF-93DE-DCC321D3E697}"/>
          </ac:spMkLst>
        </pc:spChg>
        <pc:spChg chg="del">
          <ac:chgData name="Ifẹ Akintoye" userId="0bcd5c4f-772c-4dce-aae3-13873e956969" providerId="ADAL" clId="{8B2E8AE1-D26C-4C28-8C47-32FF9C40B553}" dt="2022-10-19T16:05:53.872" v="3267" actId="478"/>
          <ac:spMkLst>
            <pc:docMk/>
            <pc:sldMk cId="3583423440" sldId="658"/>
            <ac:spMk id="18" creationId="{A91306B2-21DB-0B1A-E9A5-55A08AC098F2}"/>
          </ac:spMkLst>
        </pc:spChg>
        <pc:spChg chg="del">
          <ac:chgData name="Ifẹ Akintoye" userId="0bcd5c4f-772c-4dce-aae3-13873e956969" providerId="ADAL" clId="{8B2E8AE1-D26C-4C28-8C47-32FF9C40B553}" dt="2022-10-19T16:05:49.370" v="3266" actId="478"/>
          <ac:spMkLst>
            <pc:docMk/>
            <pc:sldMk cId="3583423440" sldId="658"/>
            <ac:spMk id="19" creationId="{DC9DFCC7-5DC4-02BA-D5BC-2AB774842BB3}"/>
          </ac:spMkLst>
        </pc:spChg>
        <pc:spChg chg="del">
          <ac:chgData name="Ifẹ Akintoye" userId="0bcd5c4f-772c-4dce-aae3-13873e956969" providerId="ADAL" clId="{8B2E8AE1-D26C-4C28-8C47-32FF9C40B553}" dt="2022-10-19T16:05:53.872" v="3267" actId="478"/>
          <ac:spMkLst>
            <pc:docMk/>
            <pc:sldMk cId="3583423440" sldId="658"/>
            <ac:spMk id="20" creationId="{9DFC62C3-1257-3706-12FC-2291718EAA0A}"/>
          </ac:spMkLst>
        </pc:spChg>
        <pc:spChg chg="del">
          <ac:chgData name="Ifẹ Akintoye" userId="0bcd5c4f-772c-4dce-aae3-13873e956969" providerId="ADAL" clId="{8B2E8AE1-D26C-4C28-8C47-32FF9C40B553}" dt="2022-10-19T16:05:58.705" v="3271" actId="478"/>
          <ac:spMkLst>
            <pc:docMk/>
            <pc:sldMk cId="3583423440" sldId="658"/>
            <ac:spMk id="22" creationId="{80CB8CAA-7BEC-7CAC-477B-D22A372A9E4D}"/>
          </ac:spMkLst>
        </pc:spChg>
        <pc:spChg chg="mod">
          <ac:chgData name="Ifẹ Akintoye" userId="0bcd5c4f-772c-4dce-aae3-13873e956969" providerId="ADAL" clId="{8B2E8AE1-D26C-4C28-8C47-32FF9C40B553}" dt="2022-10-19T16:06:49.105" v="3272"/>
          <ac:spMkLst>
            <pc:docMk/>
            <pc:sldMk cId="3583423440" sldId="658"/>
            <ac:spMk id="23" creationId="{1DAD0D68-777A-DD7B-53DA-7C282494E971}"/>
          </ac:spMkLst>
        </pc:spChg>
        <pc:spChg chg="mod">
          <ac:chgData name="Ifẹ Akintoye" userId="0bcd5c4f-772c-4dce-aae3-13873e956969" providerId="ADAL" clId="{8B2E8AE1-D26C-4C28-8C47-32FF9C40B553}" dt="2022-10-19T16:06:49.105" v="3272"/>
          <ac:spMkLst>
            <pc:docMk/>
            <pc:sldMk cId="3583423440" sldId="658"/>
            <ac:spMk id="24" creationId="{AF5FCB0A-3454-6D0A-52CE-7707AB91EE5C}"/>
          </ac:spMkLst>
        </pc:spChg>
        <pc:spChg chg="add del mod">
          <ac:chgData name="Ifẹ Akintoye" userId="0bcd5c4f-772c-4dce-aae3-13873e956969" providerId="ADAL" clId="{8B2E8AE1-D26C-4C28-8C47-32FF9C40B553}" dt="2022-10-19T16:07:18.362" v="3273" actId="478"/>
          <ac:spMkLst>
            <pc:docMk/>
            <pc:sldMk cId="3583423440" sldId="658"/>
            <ac:spMk id="25" creationId="{7541C5A8-0D02-5637-556D-98CE424BD0E4}"/>
          </ac:spMkLst>
        </pc:spChg>
        <pc:spChg chg="del">
          <ac:chgData name="Ifẹ Akintoye" userId="0bcd5c4f-772c-4dce-aae3-13873e956969" providerId="ADAL" clId="{8B2E8AE1-D26C-4C28-8C47-32FF9C40B553}" dt="2022-10-19T16:05:46.510" v="3264" actId="478"/>
          <ac:spMkLst>
            <pc:docMk/>
            <pc:sldMk cId="3583423440" sldId="658"/>
            <ac:spMk id="26" creationId="{6E54A24E-6D89-89BC-95FC-06950FBF7E29}"/>
          </ac:spMkLst>
        </pc:spChg>
        <pc:spChg chg="del">
          <ac:chgData name="Ifẹ Akintoye" userId="0bcd5c4f-772c-4dce-aae3-13873e956969" providerId="ADAL" clId="{8B2E8AE1-D26C-4C28-8C47-32FF9C40B553}" dt="2022-10-19T16:05:44.428" v="3262" actId="478"/>
          <ac:spMkLst>
            <pc:docMk/>
            <pc:sldMk cId="3583423440" sldId="658"/>
            <ac:spMk id="27" creationId="{630C65AC-5A69-8EC1-DA91-827092B0FFD7}"/>
          </ac:spMkLst>
        </pc:spChg>
        <pc:spChg chg="del">
          <ac:chgData name="Ifẹ Akintoye" userId="0bcd5c4f-772c-4dce-aae3-13873e956969" providerId="ADAL" clId="{8B2E8AE1-D26C-4C28-8C47-32FF9C40B553}" dt="2022-10-19T16:05:42.221" v="3260" actId="478"/>
          <ac:spMkLst>
            <pc:docMk/>
            <pc:sldMk cId="3583423440" sldId="658"/>
            <ac:spMk id="28" creationId="{2016F550-F37F-23F5-4996-B26CDDA2141A}"/>
          </ac:spMkLst>
        </pc:spChg>
        <pc:spChg chg="add del mod">
          <ac:chgData name="Ifẹ Akintoye" userId="0bcd5c4f-772c-4dce-aae3-13873e956969" providerId="ADAL" clId="{8B2E8AE1-D26C-4C28-8C47-32FF9C40B553}" dt="2022-10-19T16:07:18.362" v="3273" actId="478"/>
          <ac:spMkLst>
            <pc:docMk/>
            <pc:sldMk cId="3583423440" sldId="658"/>
            <ac:spMk id="32" creationId="{749809C9-C5E3-45F4-9552-E721BDCD29FE}"/>
          </ac:spMkLst>
        </pc:spChg>
        <pc:spChg chg="mod">
          <ac:chgData name="Ifẹ Akintoye" userId="0bcd5c4f-772c-4dce-aae3-13873e956969" providerId="ADAL" clId="{8B2E8AE1-D26C-4C28-8C47-32FF9C40B553}" dt="2022-10-19T16:06:49.105" v="3272"/>
          <ac:spMkLst>
            <pc:docMk/>
            <pc:sldMk cId="3583423440" sldId="658"/>
            <ac:spMk id="35" creationId="{23194F12-9148-38CE-774A-3383B0CA4501}"/>
          </ac:spMkLst>
        </pc:spChg>
        <pc:spChg chg="mod">
          <ac:chgData name="Ifẹ Akintoye" userId="0bcd5c4f-772c-4dce-aae3-13873e956969" providerId="ADAL" clId="{8B2E8AE1-D26C-4C28-8C47-32FF9C40B553}" dt="2022-10-19T16:06:49.105" v="3272"/>
          <ac:spMkLst>
            <pc:docMk/>
            <pc:sldMk cId="3583423440" sldId="658"/>
            <ac:spMk id="36" creationId="{713FBFED-0BA3-6A7F-0F7C-751FAA15C536}"/>
          </ac:spMkLst>
        </pc:spChg>
        <pc:spChg chg="add del mod">
          <ac:chgData name="Ifẹ Akintoye" userId="0bcd5c4f-772c-4dce-aae3-13873e956969" providerId="ADAL" clId="{8B2E8AE1-D26C-4C28-8C47-32FF9C40B553}" dt="2022-10-19T16:07:18.362" v="3273" actId="478"/>
          <ac:spMkLst>
            <pc:docMk/>
            <pc:sldMk cId="3583423440" sldId="658"/>
            <ac:spMk id="37" creationId="{98B49384-D15F-CF4B-E0E7-0A298E1E13AE}"/>
          </ac:spMkLst>
        </pc:spChg>
        <pc:spChg chg="add del mod">
          <ac:chgData name="Ifẹ Akintoye" userId="0bcd5c4f-772c-4dce-aae3-13873e956969" providerId="ADAL" clId="{8B2E8AE1-D26C-4C28-8C47-32FF9C40B553}" dt="2022-10-19T16:07:18.362" v="3273" actId="478"/>
          <ac:spMkLst>
            <pc:docMk/>
            <pc:sldMk cId="3583423440" sldId="658"/>
            <ac:spMk id="38" creationId="{B09D5FA2-DD64-1D5C-2394-4C7A1918309A}"/>
          </ac:spMkLst>
        </pc:spChg>
        <pc:spChg chg="add del mod">
          <ac:chgData name="Ifẹ Akintoye" userId="0bcd5c4f-772c-4dce-aae3-13873e956969" providerId="ADAL" clId="{8B2E8AE1-D26C-4C28-8C47-32FF9C40B553}" dt="2022-10-19T16:07:18.362" v="3273" actId="478"/>
          <ac:spMkLst>
            <pc:docMk/>
            <pc:sldMk cId="3583423440" sldId="658"/>
            <ac:spMk id="43" creationId="{7D636D9F-59FB-BDF9-B6D2-12AFD6364950}"/>
          </ac:spMkLst>
        </pc:spChg>
        <pc:spChg chg="add del mod">
          <ac:chgData name="Ifẹ Akintoye" userId="0bcd5c4f-772c-4dce-aae3-13873e956969" providerId="ADAL" clId="{8B2E8AE1-D26C-4C28-8C47-32FF9C40B553}" dt="2022-10-19T16:07:18.362" v="3273" actId="478"/>
          <ac:spMkLst>
            <pc:docMk/>
            <pc:sldMk cId="3583423440" sldId="658"/>
            <ac:spMk id="44" creationId="{B2EB33E7-D4E3-469A-FB2E-775B22165AD7}"/>
          </ac:spMkLst>
        </pc:spChg>
        <pc:spChg chg="add del mod">
          <ac:chgData name="Ifẹ Akintoye" userId="0bcd5c4f-772c-4dce-aae3-13873e956969" providerId="ADAL" clId="{8B2E8AE1-D26C-4C28-8C47-32FF9C40B553}" dt="2022-10-19T16:07:18.362" v="3273" actId="478"/>
          <ac:spMkLst>
            <pc:docMk/>
            <pc:sldMk cId="3583423440" sldId="658"/>
            <ac:spMk id="45" creationId="{F98EA058-34FC-9222-9EE8-B4417185591C}"/>
          </ac:spMkLst>
        </pc:spChg>
        <pc:spChg chg="add del mod">
          <ac:chgData name="Ifẹ Akintoye" userId="0bcd5c4f-772c-4dce-aae3-13873e956969" providerId="ADAL" clId="{8B2E8AE1-D26C-4C28-8C47-32FF9C40B553}" dt="2022-10-19T16:07:18.362" v="3273" actId="478"/>
          <ac:spMkLst>
            <pc:docMk/>
            <pc:sldMk cId="3583423440" sldId="658"/>
            <ac:spMk id="46" creationId="{F3060423-1A1C-64FD-764E-5B860F11297E}"/>
          </ac:spMkLst>
        </pc:spChg>
        <pc:spChg chg="add del mod">
          <ac:chgData name="Ifẹ Akintoye" userId="0bcd5c4f-772c-4dce-aae3-13873e956969" providerId="ADAL" clId="{8B2E8AE1-D26C-4C28-8C47-32FF9C40B553}" dt="2022-10-19T16:11:12.474" v="3276" actId="478"/>
          <ac:spMkLst>
            <pc:docMk/>
            <pc:sldMk cId="3583423440" sldId="658"/>
            <ac:spMk id="47" creationId="{969A2349-2A39-E871-8BD7-F022354608B1}"/>
          </ac:spMkLst>
        </pc:spChg>
        <pc:spChg chg="add del mod">
          <ac:chgData name="Ifẹ Akintoye" userId="0bcd5c4f-772c-4dce-aae3-13873e956969" providerId="ADAL" clId="{8B2E8AE1-D26C-4C28-8C47-32FF9C40B553}" dt="2022-10-19T16:11:12.474" v="3276" actId="478"/>
          <ac:spMkLst>
            <pc:docMk/>
            <pc:sldMk cId="3583423440" sldId="658"/>
            <ac:spMk id="48" creationId="{D9D425C3-0B93-DDBD-185E-7BD5C4803143}"/>
          </ac:spMkLst>
        </pc:spChg>
        <pc:spChg chg="add del mod">
          <ac:chgData name="Ifẹ Akintoye" userId="0bcd5c4f-772c-4dce-aae3-13873e956969" providerId="ADAL" clId="{8B2E8AE1-D26C-4C28-8C47-32FF9C40B553}" dt="2022-10-19T16:11:12.474" v="3276" actId="478"/>
          <ac:spMkLst>
            <pc:docMk/>
            <pc:sldMk cId="3583423440" sldId="658"/>
            <ac:spMk id="49" creationId="{41F477C5-91F0-3534-95D1-AFE05C460D3A}"/>
          </ac:spMkLst>
        </pc:spChg>
        <pc:spChg chg="add del mod">
          <ac:chgData name="Ifẹ Akintoye" userId="0bcd5c4f-772c-4dce-aae3-13873e956969" providerId="ADAL" clId="{8B2E8AE1-D26C-4C28-8C47-32FF9C40B553}" dt="2022-10-19T16:13:51.901" v="3318" actId="478"/>
          <ac:spMkLst>
            <pc:docMk/>
            <pc:sldMk cId="3583423440" sldId="658"/>
            <ac:spMk id="50" creationId="{1622A40C-AEF0-5198-9B48-61FA6A615558}"/>
          </ac:spMkLst>
        </pc:spChg>
        <pc:spChg chg="add del mod">
          <ac:chgData name="Ifẹ Akintoye" userId="0bcd5c4f-772c-4dce-aae3-13873e956969" providerId="ADAL" clId="{8B2E8AE1-D26C-4C28-8C47-32FF9C40B553}" dt="2022-10-19T16:13:47.396" v="3311" actId="478"/>
          <ac:spMkLst>
            <pc:docMk/>
            <pc:sldMk cId="3583423440" sldId="658"/>
            <ac:spMk id="51" creationId="{37771F8B-FD98-22A8-722E-9035C925827B}"/>
          </ac:spMkLst>
        </pc:spChg>
        <pc:spChg chg="add del mod">
          <ac:chgData name="Ifẹ Akintoye" userId="0bcd5c4f-772c-4dce-aae3-13873e956969" providerId="ADAL" clId="{8B2E8AE1-D26C-4C28-8C47-32FF9C40B553}" dt="2022-10-19T16:13:51.298" v="3317" actId="478"/>
          <ac:spMkLst>
            <pc:docMk/>
            <pc:sldMk cId="3583423440" sldId="658"/>
            <ac:spMk id="52" creationId="{FFABBFB0-E091-EDEC-4849-4A4E4149ED12}"/>
          </ac:spMkLst>
        </pc:spChg>
        <pc:spChg chg="add del mod">
          <ac:chgData name="Ifẹ Akintoye" userId="0bcd5c4f-772c-4dce-aae3-13873e956969" providerId="ADAL" clId="{8B2E8AE1-D26C-4C28-8C47-32FF9C40B553}" dt="2022-10-19T16:13:47.396" v="3311" actId="478"/>
          <ac:spMkLst>
            <pc:docMk/>
            <pc:sldMk cId="3583423440" sldId="658"/>
            <ac:spMk id="53" creationId="{76E4E90D-7233-6218-24C7-FF6F55080C52}"/>
          </ac:spMkLst>
        </pc:spChg>
        <pc:spChg chg="add del mod">
          <ac:chgData name="Ifẹ Akintoye" userId="0bcd5c4f-772c-4dce-aae3-13873e956969" providerId="ADAL" clId="{8B2E8AE1-D26C-4C28-8C47-32FF9C40B553}" dt="2022-10-19T16:30:30.643" v="4065" actId="478"/>
          <ac:spMkLst>
            <pc:docMk/>
            <pc:sldMk cId="3583423440" sldId="658"/>
            <ac:spMk id="54" creationId="{57208877-BAB9-B711-22B2-2176E02E09F4}"/>
          </ac:spMkLst>
        </pc:spChg>
        <pc:spChg chg="add del mod">
          <ac:chgData name="Ifẹ Akintoye" userId="0bcd5c4f-772c-4dce-aae3-13873e956969" providerId="ADAL" clId="{8B2E8AE1-D26C-4C28-8C47-32FF9C40B553}" dt="2022-10-19T16:13:49.946" v="3314" actId="478"/>
          <ac:spMkLst>
            <pc:docMk/>
            <pc:sldMk cId="3583423440" sldId="658"/>
            <ac:spMk id="55" creationId="{99FCE356-CE77-CFAE-C816-621ABA575FC8}"/>
          </ac:spMkLst>
        </pc:spChg>
        <pc:spChg chg="mod">
          <ac:chgData name="Ifẹ Akintoye" userId="0bcd5c4f-772c-4dce-aae3-13873e956969" providerId="ADAL" clId="{8B2E8AE1-D26C-4C28-8C47-32FF9C40B553}" dt="2022-10-19T16:12:05.863" v="3277"/>
          <ac:spMkLst>
            <pc:docMk/>
            <pc:sldMk cId="3583423440" sldId="658"/>
            <ac:spMk id="57" creationId="{42531155-5B0C-28E2-2756-FF102C2D7D79}"/>
          </ac:spMkLst>
        </pc:spChg>
        <pc:spChg chg="mod">
          <ac:chgData name="Ifẹ Akintoye" userId="0bcd5c4f-772c-4dce-aae3-13873e956969" providerId="ADAL" clId="{8B2E8AE1-D26C-4C28-8C47-32FF9C40B553}" dt="2022-10-19T16:12:05.863" v="3277"/>
          <ac:spMkLst>
            <pc:docMk/>
            <pc:sldMk cId="3583423440" sldId="658"/>
            <ac:spMk id="58" creationId="{8EEB1BFD-7735-2452-B07B-DC4A087CE705}"/>
          </ac:spMkLst>
        </pc:spChg>
        <pc:spChg chg="add del mod">
          <ac:chgData name="Ifẹ Akintoye" userId="0bcd5c4f-772c-4dce-aae3-13873e956969" providerId="ADAL" clId="{8B2E8AE1-D26C-4C28-8C47-32FF9C40B553}" dt="2022-10-19T16:13:49.278" v="3313" actId="478"/>
          <ac:spMkLst>
            <pc:docMk/>
            <pc:sldMk cId="3583423440" sldId="658"/>
            <ac:spMk id="59" creationId="{75B3A606-38C2-E27C-EA1B-9740B5A2D1D0}"/>
          </ac:spMkLst>
        </pc:spChg>
        <pc:spChg chg="add del mod">
          <ac:chgData name="Ifẹ Akintoye" userId="0bcd5c4f-772c-4dce-aae3-13873e956969" providerId="ADAL" clId="{8B2E8AE1-D26C-4C28-8C47-32FF9C40B553}" dt="2022-10-19T16:13:48.268" v="3312" actId="478"/>
          <ac:spMkLst>
            <pc:docMk/>
            <pc:sldMk cId="3583423440" sldId="658"/>
            <ac:spMk id="60" creationId="{3F349069-A770-8A69-FB69-FF432A548B46}"/>
          </ac:spMkLst>
        </pc:spChg>
        <pc:spChg chg="add mod">
          <ac:chgData name="Ifẹ Akintoye" userId="0bcd5c4f-772c-4dce-aae3-13873e956969" providerId="ADAL" clId="{8B2E8AE1-D26C-4C28-8C47-32FF9C40B553}" dt="2022-10-19T16:31:01.211" v="4076" actId="1076"/>
          <ac:spMkLst>
            <pc:docMk/>
            <pc:sldMk cId="3583423440" sldId="658"/>
            <ac:spMk id="61" creationId="{540409F7-8C84-9570-D31B-EBF40E0465DA}"/>
          </ac:spMkLst>
        </pc:spChg>
        <pc:spChg chg="add mod">
          <ac:chgData name="Ifẹ Akintoye" userId="0bcd5c4f-772c-4dce-aae3-13873e956969" providerId="ADAL" clId="{8B2E8AE1-D26C-4C28-8C47-32FF9C40B553}" dt="2022-10-19T16:31:01.211" v="4076" actId="1076"/>
          <ac:spMkLst>
            <pc:docMk/>
            <pc:sldMk cId="3583423440" sldId="658"/>
            <ac:spMk id="62" creationId="{10D9D3FF-F8B2-04D3-BA85-7E092BEA36F2}"/>
          </ac:spMkLst>
        </pc:spChg>
        <pc:spChg chg="add mod">
          <ac:chgData name="Ifẹ Akintoye" userId="0bcd5c4f-772c-4dce-aae3-13873e956969" providerId="ADAL" clId="{8B2E8AE1-D26C-4C28-8C47-32FF9C40B553}" dt="2022-10-19T16:26:18.353" v="3952" actId="1038"/>
          <ac:spMkLst>
            <pc:docMk/>
            <pc:sldMk cId="3583423440" sldId="658"/>
            <ac:spMk id="64" creationId="{16D8C069-D869-33C7-9699-014531E84E7D}"/>
          </ac:spMkLst>
        </pc:spChg>
        <pc:spChg chg="add mod">
          <ac:chgData name="Ifẹ Akintoye" userId="0bcd5c4f-772c-4dce-aae3-13873e956969" providerId="ADAL" clId="{8B2E8AE1-D26C-4C28-8C47-32FF9C40B553}" dt="2022-10-19T16:17:38.052" v="3553" actId="1076"/>
          <ac:spMkLst>
            <pc:docMk/>
            <pc:sldMk cId="3583423440" sldId="658"/>
            <ac:spMk id="65" creationId="{765E0BC3-1A67-39DD-1E9D-9959B40C884D}"/>
          </ac:spMkLst>
        </pc:spChg>
        <pc:spChg chg="add mod">
          <ac:chgData name="Ifẹ Akintoye" userId="0bcd5c4f-772c-4dce-aae3-13873e956969" providerId="ADAL" clId="{8B2E8AE1-D26C-4C28-8C47-32FF9C40B553}" dt="2022-10-19T16:53:50.282" v="5138" actId="1035"/>
          <ac:spMkLst>
            <pc:docMk/>
            <pc:sldMk cId="3583423440" sldId="658"/>
            <ac:spMk id="66" creationId="{128CBBF2-2E9A-E47C-9D04-55D32DDEA160}"/>
          </ac:spMkLst>
        </pc:spChg>
        <pc:spChg chg="add del mod">
          <ac:chgData name="Ifẹ Akintoye" userId="0bcd5c4f-772c-4dce-aae3-13873e956969" providerId="ADAL" clId="{8B2E8AE1-D26C-4C28-8C47-32FF9C40B553}" dt="2022-10-19T16:30:30.643" v="4065" actId="478"/>
          <ac:spMkLst>
            <pc:docMk/>
            <pc:sldMk cId="3583423440" sldId="658"/>
            <ac:spMk id="67" creationId="{9169DE1E-BD4F-A8F8-A6C5-CB57590D7D7D}"/>
          </ac:spMkLst>
        </pc:spChg>
        <pc:spChg chg="add del mod">
          <ac:chgData name="Ifẹ Akintoye" userId="0bcd5c4f-772c-4dce-aae3-13873e956969" providerId="ADAL" clId="{8B2E8AE1-D26C-4C28-8C47-32FF9C40B553}" dt="2022-10-19T16:30:34.843" v="4066" actId="478"/>
          <ac:spMkLst>
            <pc:docMk/>
            <pc:sldMk cId="3583423440" sldId="658"/>
            <ac:spMk id="68" creationId="{3012B611-66DA-6286-6F88-4F56973C25B0}"/>
          </ac:spMkLst>
        </pc:spChg>
        <pc:spChg chg="add del mod">
          <ac:chgData name="Ifẹ Akintoye" userId="0bcd5c4f-772c-4dce-aae3-13873e956969" providerId="ADAL" clId="{8B2E8AE1-D26C-4C28-8C47-32FF9C40B553}" dt="2022-10-19T16:30:30.643" v="4065" actId="478"/>
          <ac:spMkLst>
            <pc:docMk/>
            <pc:sldMk cId="3583423440" sldId="658"/>
            <ac:spMk id="69" creationId="{BD2592DB-2604-F31F-8FB0-EDF984E765C6}"/>
          </ac:spMkLst>
        </pc:spChg>
        <pc:spChg chg="add del mod">
          <ac:chgData name="Ifẹ Akintoye" userId="0bcd5c4f-772c-4dce-aae3-13873e956969" providerId="ADAL" clId="{8B2E8AE1-D26C-4C28-8C47-32FF9C40B553}" dt="2022-10-19T16:30:35.710" v="4067" actId="478"/>
          <ac:spMkLst>
            <pc:docMk/>
            <pc:sldMk cId="3583423440" sldId="658"/>
            <ac:spMk id="70" creationId="{2940E7A4-440B-7D52-8791-0A0A37C40C1D}"/>
          </ac:spMkLst>
        </pc:spChg>
        <pc:spChg chg="add del mod">
          <ac:chgData name="Ifẹ Akintoye" userId="0bcd5c4f-772c-4dce-aae3-13873e956969" providerId="ADAL" clId="{8B2E8AE1-D26C-4C28-8C47-32FF9C40B553}" dt="2022-10-19T16:30:30.643" v="4065" actId="478"/>
          <ac:spMkLst>
            <pc:docMk/>
            <pc:sldMk cId="3583423440" sldId="658"/>
            <ac:spMk id="71" creationId="{1252BB04-397D-F66B-2E87-89EBE9EA99A6}"/>
          </ac:spMkLst>
        </pc:spChg>
        <pc:spChg chg="add del mod">
          <ac:chgData name="Ifẹ Akintoye" userId="0bcd5c4f-772c-4dce-aae3-13873e956969" providerId="ADAL" clId="{8B2E8AE1-D26C-4C28-8C47-32FF9C40B553}" dt="2022-10-19T16:30:39.382" v="4070" actId="478"/>
          <ac:spMkLst>
            <pc:docMk/>
            <pc:sldMk cId="3583423440" sldId="658"/>
            <ac:spMk id="72" creationId="{1BC3D7CD-A5B6-5B86-6887-66BB297FA382}"/>
          </ac:spMkLst>
        </pc:spChg>
        <pc:spChg chg="add del mod">
          <ac:chgData name="Ifẹ Akintoye" userId="0bcd5c4f-772c-4dce-aae3-13873e956969" providerId="ADAL" clId="{8B2E8AE1-D26C-4C28-8C47-32FF9C40B553}" dt="2022-10-19T16:23:30.320" v="3853" actId="478"/>
          <ac:spMkLst>
            <pc:docMk/>
            <pc:sldMk cId="3583423440" sldId="658"/>
            <ac:spMk id="73" creationId="{677E2580-D267-20AA-AB3A-76015E5413A7}"/>
          </ac:spMkLst>
        </pc:spChg>
        <pc:spChg chg="mod">
          <ac:chgData name="Ifẹ Akintoye" userId="0bcd5c4f-772c-4dce-aae3-13873e956969" providerId="ADAL" clId="{8B2E8AE1-D26C-4C28-8C47-32FF9C40B553}" dt="2022-10-19T16:32:39.455" v="4214" actId="207"/>
          <ac:spMkLst>
            <pc:docMk/>
            <pc:sldMk cId="3583423440" sldId="658"/>
            <ac:spMk id="75" creationId="{ACC25511-4A9D-50E4-DFF3-2DE4A6F6D960}"/>
          </ac:spMkLst>
        </pc:spChg>
        <pc:spChg chg="mod">
          <ac:chgData name="Ifẹ Akintoye" userId="0bcd5c4f-772c-4dce-aae3-13873e956969" providerId="ADAL" clId="{8B2E8AE1-D26C-4C28-8C47-32FF9C40B553}" dt="2022-10-19T16:32:39.455" v="4214" actId="207"/>
          <ac:spMkLst>
            <pc:docMk/>
            <pc:sldMk cId="3583423440" sldId="658"/>
            <ac:spMk id="76" creationId="{317DC981-93A7-1247-14CE-5D5EE8A2A2C9}"/>
          </ac:spMkLst>
        </pc:spChg>
        <pc:spChg chg="mod">
          <ac:chgData name="Ifẹ Akintoye" userId="0bcd5c4f-772c-4dce-aae3-13873e956969" providerId="ADAL" clId="{8B2E8AE1-D26C-4C28-8C47-32FF9C40B553}" dt="2022-10-19T16:32:39.455" v="4214" actId="207"/>
          <ac:spMkLst>
            <pc:docMk/>
            <pc:sldMk cId="3583423440" sldId="658"/>
            <ac:spMk id="77" creationId="{D9DC8D62-C0D4-168B-337D-DB6C9D0EFFF2}"/>
          </ac:spMkLst>
        </pc:spChg>
        <pc:spChg chg="mod">
          <ac:chgData name="Ifẹ Akintoye" userId="0bcd5c4f-772c-4dce-aae3-13873e956969" providerId="ADAL" clId="{8B2E8AE1-D26C-4C28-8C47-32FF9C40B553}" dt="2022-10-19T16:32:39.455" v="4214" actId="207"/>
          <ac:spMkLst>
            <pc:docMk/>
            <pc:sldMk cId="3583423440" sldId="658"/>
            <ac:spMk id="78" creationId="{238EBABC-3B9B-3592-AD08-DDBB40C044F1}"/>
          </ac:spMkLst>
        </pc:spChg>
        <pc:spChg chg="mod">
          <ac:chgData name="Ifẹ Akintoye" userId="0bcd5c4f-772c-4dce-aae3-13873e956969" providerId="ADAL" clId="{8B2E8AE1-D26C-4C28-8C47-32FF9C40B553}" dt="2022-10-19T16:32:39.455" v="4214" actId="207"/>
          <ac:spMkLst>
            <pc:docMk/>
            <pc:sldMk cId="3583423440" sldId="658"/>
            <ac:spMk id="79" creationId="{2AD9C5E6-C8B2-F835-838A-BE5CFF66A1FE}"/>
          </ac:spMkLst>
        </pc:spChg>
        <pc:spChg chg="mod">
          <ac:chgData name="Ifẹ Akintoye" userId="0bcd5c4f-772c-4dce-aae3-13873e956969" providerId="ADAL" clId="{8B2E8AE1-D26C-4C28-8C47-32FF9C40B553}" dt="2022-10-19T16:32:39.455" v="4214" actId="207"/>
          <ac:spMkLst>
            <pc:docMk/>
            <pc:sldMk cId="3583423440" sldId="658"/>
            <ac:spMk id="80" creationId="{FFD9343C-8C97-0DA0-926D-9802128A85D4}"/>
          </ac:spMkLst>
        </pc:spChg>
        <pc:spChg chg="mod">
          <ac:chgData name="Ifẹ Akintoye" userId="0bcd5c4f-772c-4dce-aae3-13873e956969" providerId="ADAL" clId="{8B2E8AE1-D26C-4C28-8C47-32FF9C40B553}" dt="2022-10-19T16:32:39.455" v="4214" actId="207"/>
          <ac:spMkLst>
            <pc:docMk/>
            <pc:sldMk cId="3583423440" sldId="658"/>
            <ac:spMk id="81" creationId="{2900EB2B-9E5C-CB1E-DB30-8AE46A4A46E1}"/>
          </ac:spMkLst>
        </pc:spChg>
        <pc:spChg chg="mod">
          <ac:chgData name="Ifẹ Akintoye" userId="0bcd5c4f-772c-4dce-aae3-13873e956969" providerId="ADAL" clId="{8B2E8AE1-D26C-4C28-8C47-32FF9C40B553}" dt="2022-10-19T16:33:40.530" v="4260" actId="207"/>
          <ac:spMkLst>
            <pc:docMk/>
            <pc:sldMk cId="3583423440" sldId="658"/>
            <ac:spMk id="83" creationId="{8A6FE96F-113B-E5FB-7EBC-F41AE01F652D}"/>
          </ac:spMkLst>
        </pc:spChg>
        <pc:spChg chg="mod">
          <ac:chgData name="Ifẹ Akintoye" userId="0bcd5c4f-772c-4dce-aae3-13873e956969" providerId="ADAL" clId="{8B2E8AE1-D26C-4C28-8C47-32FF9C40B553}" dt="2022-10-19T16:33:40.530" v="4260" actId="207"/>
          <ac:spMkLst>
            <pc:docMk/>
            <pc:sldMk cId="3583423440" sldId="658"/>
            <ac:spMk id="84" creationId="{C64086DD-85C1-093F-81B1-4EBA6C873F3A}"/>
          </ac:spMkLst>
        </pc:spChg>
        <pc:spChg chg="mod">
          <ac:chgData name="Ifẹ Akintoye" userId="0bcd5c4f-772c-4dce-aae3-13873e956969" providerId="ADAL" clId="{8B2E8AE1-D26C-4C28-8C47-32FF9C40B553}" dt="2022-10-19T16:33:06.710" v="4252" actId="207"/>
          <ac:spMkLst>
            <pc:docMk/>
            <pc:sldMk cId="3583423440" sldId="658"/>
            <ac:spMk id="86" creationId="{274F89F1-B6B1-0561-91B6-38DA9F268B75}"/>
          </ac:spMkLst>
        </pc:spChg>
        <pc:spChg chg="mod">
          <ac:chgData name="Ifẹ Akintoye" userId="0bcd5c4f-772c-4dce-aae3-13873e956969" providerId="ADAL" clId="{8B2E8AE1-D26C-4C28-8C47-32FF9C40B553}" dt="2022-10-19T16:33:06.710" v="4252" actId="207"/>
          <ac:spMkLst>
            <pc:docMk/>
            <pc:sldMk cId="3583423440" sldId="658"/>
            <ac:spMk id="87" creationId="{2B6CF949-5BCE-F7E5-CF74-4BD5EBC7B462}"/>
          </ac:spMkLst>
        </pc:spChg>
        <pc:spChg chg="add mod">
          <ac:chgData name="Ifẹ Akintoye" userId="0bcd5c4f-772c-4dce-aae3-13873e956969" providerId="ADAL" clId="{8B2E8AE1-D26C-4C28-8C47-32FF9C40B553}" dt="2022-10-19T16:40:07.535" v="5087" actId="14100"/>
          <ac:spMkLst>
            <pc:docMk/>
            <pc:sldMk cId="3583423440" sldId="658"/>
            <ac:spMk id="88" creationId="{DD405792-2605-8D1D-2E92-82D1A6CA40F1}"/>
          </ac:spMkLst>
        </pc:spChg>
        <pc:spChg chg="add mod">
          <ac:chgData name="Ifẹ Akintoye" userId="0bcd5c4f-772c-4dce-aae3-13873e956969" providerId="ADAL" clId="{8B2E8AE1-D26C-4C28-8C47-32FF9C40B553}" dt="2022-10-19T16:40:05.411" v="5086" actId="14100"/>
          <ac:spMkLst>
            <pc:docMk/>
            <pc:sldMk cId="3583423440" sldId="658"/>
            <ac:spMk id="89" creationId="{C6EA842D-107A-DC9F-F1CC-1FC6F54124B5}"/>
          </ac:spMkLst>
        </pc:spChg>
        <pc:spChg chg="add mod">
          <ac:chgData name="Ifẹ Akintoye" userId="0bcd5c4f-772c-4dce-aae3-13873e956969" providerId="ADAL" clId="{8B2E8AE1-D26C-4C28-8C47-32FF9C40B553}" dt="2022-10-19T16:40:09.662" v="5088" actId="14100"/>
          <ac:spMkLst>
            <pc:docMk/>
            <pc:sldMk cId="3583423440" sldId="658"/>
            <ac:spMk id="90" creationId="{F260DC4E-A278-0FF7-A31A-56E15D3DC9B9}"/>
          </ac:spMkLst>
        </pc:spChg>
        <pc:spChg chg="add mod">
          <ac:chgData name="Ifẹ Akintoye" userId="0bcd5c4f-772c-4dce-aae3-13873e956969" providerId="ADAL" clId="{8B2E8AE1-D26C-4C28-8C47-32FF9C40B553}" dt="2022-10-24T08:40:52.216" v="5584" actId="1037"/>
          <ac:spMkLst>
            <pc:docMk/>
            <pc:sldMk cId="3583423440" sldId="658"/>
            <ac:spMk id="91" creationId="{B182BB94-4F8F-7CED-E272-E7686E594C4F}"/>
          </ac:spMkLst>
        </pc:spChg>
        <pc:spChg chg="add mod">
          <ac:chgData name="Ifẹ Akintoye" userId="0bcd5c4f-772c-4dce-aae3-13873e956969" providerId="ADAL" clId="{8B2E8AE1-D26C-4C28-8C47-32FF9C40B553}" dt="2022-10-19T16:40:21.739" v="5089" actId="554"/>
          <ac:spMkLst>
            <pc:docMk/>
            <pc:sldMk cId="3583423440" sldId="658"/>
            <ac:spMk id="92" creationId="{B34C2A0B-B785-60DE-F2B4-71A68AC8FA5B}"/>
          </ac:spMkLst>
        </pc:spChg>
        <pc:spChg chg="add mod">
          <ac:chgData name="Ifẹ Akintoye" userId="0bcd5c4f-772c-4dce-aae3-13873e956969" providerId="ADAL" clId="{8B2E8AE1-D26C-4C28-8C47-32FF9C40B553}" dt="2022-10-19T16:40:21.739" v="5089" actId="554"/>
          <ac:spMkLst>
            <pc:docMk/>
            <pc:sldMk cId="3583423440" sldId="658"/>
            <ac:spMk id="93" creationId="{F78A03BC-BBA2-EF97-6563-272586BBEC0D}"/>
          </ac:spMkLst>
        </pc:spChg>
        <pc:spChg chg="add mod">
          <ac:chgData name="Ifẹ Akintoye" userId="0bcd5c4f-772c-4dce-aae3-13873e956969" providerId="ADAL" clId="{8B2E8AE1-D26C-4C28-8C47-32FF9C40B553}" dt="2022-10-19T16:40:01.979" v="5085" actId="1035"/>
          <ac:spMkLst>
            <pc:docMk/>
            <pc:sldMk cId="3583423440" sldId="658"/>
            <ac:spMk id="94" creationId="{593CB84E-74FE-431F-F1DB-81A62E4304C8}"/>
          </ac:spMkLst>
        </pc:spChg>
        <pc:spChg chg="add mod">
          <ac:chgData name="Ifẹ Akintoye" userId="0bcd5c4f-772c-4dce-aae3-13873e956969" providerId="ADAL" clId="{8B2E8AE1-D26C-4C28-8C47-32FF9C40B553}" dt="2022-10-24T08:41:34.667" v="5585" actId="20577"/>
          <ac:spMkLst>
            <pc:docMk/>
            <pc:sldMk cId="3583423440" sldId="658"/>
            <ac:spMk id="95" creationId="{42681335-1C4E-FD2B-07AF-D703754A5EF9}"/>
          </ac:spMkLst>
        </pc:spChg>
        <pc:spChg chg="add mod">
          <ac:chgData name="Ifẹ Akintoye" userId="0bcd5c4f-772c-4dce-aae3-13873e956969" providerId="ADAL" clId="{8B2E8AE1-D26C-4C28-8C47-32FF9C40B553}" dt="2022-10-19T16:40:01.979" v="5085" actId="1035"/>
          <ac:spMkLst>
            <pc:docMk/>
            <pc:sldMk cId="3583423440" sldId="658"/>
            <ac:spMk id="96" creationId="{4CA5E57B-091B-FCF1-C0DD-8160E0FB604F}"/>
          </ac:spMkLst>
        </pc:spChg>
        <pc:spChg chg="mod">
          <ac:chgData name="Ifẹ Akintoye" userId="0bcd5c4f-772c-4dce-aae3-13873e956969" providerId="ADAL" clId="{8B2E8AE1-D26C-4C28-8C47-32FF9C40B553}" dt="2022-10-19T16:32:13.057" v="4177"/>
          <ac:spMkLst>
            <pc:docMk/>
            <pc:sldMk cId="3583423440" sldId="658"/>
            <ac:spMk id="101" creationId="{3EEF0331-6355-ED20-81DE-D67FDD07F634}"/>
          </ac:spMkLst>
        </pc:spChg>
        <pc:spChg chg="mod">
          <ac:chgData name="Ifẹ Akintoye" userId="0bcd5c4f-772c-4dce-aae3-13873e956969" providerId="ADAL" clId="{8B2E8AE1-D26C-4C28-8C47-32FF9C40B553}" dt="2022-10-19T16:32:13.057" v="4177"/>
          <ac:spMkLst>
            <pc:docMk/>
            <pc:sldMk cId="3583423440" sldId="658"/>
            <ac:spMk id="102" creationId="{5D9BEDAF-69D2-184A-7CE5-FFAF0D60D91F}"/>
          </ac:spMkLst>
        </pc:spChg>
        <pc:spChg chg="mod">
          <ac:chgData name="Ifẹ Akintoye" userId="0bcd5c4f-772c-4dce-aae3-13873e956969" providerId="ADAL" clId="{8B2E8AE1-D26C-4C28-8C47-32FF9C40B553}" dt="2022-10-19T16:32:13.057" v="4177"/>
          <ac:spMkLst>
            <pc:docMk/>
            <pc:sldMk cId="3583423440" sldId="658"/>
            <ac:spMk id="103" creationId="{7F1CB0C4-D363-3538-FFDB-ED6AA3422ADE}"/>
          </ac:spMkLst>
        </pc:spChg>
        <pc:spChg chg="mod">
          <ac:chgData name="Ifẹ Akintoye" userId="0bcd5c4f-772c-4dce-aae3-13873e956969" providerId="ADAL" clId="{8B2E8AE1-D26C-4C28-8C47-32FF9C40B553}" dt="2022-10-19T16:32:13.057" v="4177"/>
          <ac:spMkLst>
            <pc:docMk/>
            <pc:sldMk cId="3583423440" sldId="658"/>
            <ac:spMk id="104" creationId="{8514BE7A-7DE5-3C7D-FFB6-64E47F8B6C79}"/>
          </ac:spMkLst>
        </pc:spChg>
        <pc:spChg chg="mod">
          <ac:chgData name="Ifẹ Akintoye" userId="0bcd5c4f-772c-4dce-aae3-13873e956969" providerId="ADAL" clId="{8B2E8AE1-D26C-4C28-8C47-32FF9C40B553}" dt="2022-10-19T16:32:13.057" v="4177"/>
          <ac:spMkLst>
            <pc:docMk/>
            <pc:sldMk cId="3583423440" sldId="658"/>
            <ac:spMk id="105" creationId="{3ED2B37C-75EF-7BC4-EE09-84A5EEEC13C7}"/>
          </ac:spMkLst>
        </pc:spChg>
        <pc:spChg chg="mod">
          <ac:chgData name="Ifẹ Akintoye" userId="0bcd5c4f-772c-4dce-aae3-13873e956969" providerId="ADAL" clId="{8B2E8AE1-D26C-4C28-8C47-32FF9C40B553}" dt="2022-10-19T16:32:13.057" v="4177"/>
          <ac:spMkLst>
            <pc:docMk/>
            <pc:sldMk cId="3583423440" sldId="658"/>
            <ac:spMk id="106" creationId="{13B428ED-C7A9-17E4-36BC-42BBA4F60ECA}"/>
          </ac:spMkLst>
        </pc:spChg>
        <pc:spChg chg="mod">
          <ac:chgData name="Ifẹ Akintoye" userId="0bcd5c4f-772c-4dce-aae3-13873e956969" providerId="ADAL" clId="{8B2E8AE1-D26C-4C28-8C47-32FF9C40B553}" dt="2022-10-19T16:32:13.057" v="4177"/>
          <ac:spMkLst>
            <pc:docMk/>
            <pc:sldMk cId="3583423440" sldId="658"/>
            <ac:spMk id="107" creationId="{4FFBE5F8-FA3B-A525-8187-9428111857FE}"/>
          </ac:spMkLst>
        </pc:spChg>
        <pc:grpChg chg="add del mod">
          <ac:chgData name="Ifẹ Akintoye" userId="0bcd5c4f-772c-4dce-aae3-13873e956969" providerId="ADAL" clId="{8B2E8AE1-D26C-4C28-8C47-32FF9C40B553}" dt="2022-10-19T16:07:18.362" v="3273" actId="478"/>
          <ac:grpSpMkLst>
            <pc:docMk/>
            <pc:sldMk cId="3583423440" sldId="658"/>
            <ac:grpSpMk id="5" creationId="{24A616B4-73DC-CA87-68D7-7D54ECD127EE}"/>
          </ac:grpSpMkLst>
        </pc:grpChg>
        <pc:grpChg chg="add del mod">
          <ac:chgData name="Ifẹ Akintoye" userId="0bcd5c4f-772c-4dce-aae3-13873e956969" providerId="ADAL" clId="{8B2E8AE1-D26C-4C28-8C47-32FF9C40B553}" dt="2022-10-19T16:07:18.362" v="3273" actId="478"/>
          <ac:grpSpMkLst>
            <pc:docMk/>
            <pc:sldMk cId="3583423440" sldId="658"/>
            <ac:grpSpMk id="10" creationId="{2E474D82-E756-7E59-5744-FCFD9259FACE}"/>
          </ac:grpSpMkLst>
        </pc:grpChg>
        <pc:grpChg chg="add del mod">
          <ac:chgData name="Ifẹ Akintoye" userId="0bcd5c4f-772c-4dce-aae3-13873e956969" providerId="ADAL" clId="{8B2E8AE1-D26C-4C28-8C47-32FF9C40B553}" dt="2022-10-19T16:07:18.362" v="3273" actId="478"/>
          <ac:grpSpMkLst>
            <pc:docMk/>
            <pc:sldMk cId="3583423440" sldId="658"/>
            <ac:grpSpMk id="21" creationId="{3A2C515F-F7CB-8156-4756-8D27FFEAB149}"/>
          </ac:grpSpMkLst>
        </pc:grpChg>
        <pc:grpChg chg="add del mod">
          <ac:chgData name="Ifẹ Akintoye" userId="0bcd5c4f-772c-4dce-aae3-13873e956969" providerId="ADAL" clId="{8B2E8AE1-D26C-4C28-8C47-32FF9C40B553}" dt="2022-10-19T16:07:18.362" v="3273" actId="478"/>
          <ac:grpSpMkLst>
            <pc:docMk/>
            <pc:sldMk cId="3583423440" sldId="658"/>
            <ac:grpSpMk id="34" creationId="{61D2225B-5757-14DB-EE8F-1EA96AA710D7}"/>
          </ac:grpSpMkLst>
        </pc:grpChg>
        <pc:grpChg chg="add del mod">
          <ac:chgData name="Ifẹ Akintoye" userId="0bcd5c4f-772c-4dce-aae3-13873e956969" providerId="ADAL" clId="{8B2E8AE1-D26C-4C28-8C47-32FF9C40B553}" dt="2022-10-19T16:13:50.610" v="3315" actId="478"/>
          <ac:grpSpMkLst>
            <pc:docMk/>
            <pc:sldMk cId="3583423440" sldId="658"/>
            <ac:grpSpMk id="56" creationId="{5F514278-FA5B-14F5-9A0F-7D8E990876BF}"/>
          </ac:grpSpMkLst>
        </pc:grpChg>
        <pc:grpChg chg="add del mod ord">
          <ac:chgData name="Ifẹ Akintoye" userId="0bcd5c4f-772c-4dce-aae3-13873e956969" providerId="ADAL" clId="{8B2E8AE1-D26C-4C28-8C47-32FF9C40B553}" dt="2022-10-19T16:40:34.495" v="5090" actId="12789"/>
          <ac:grpSpMkLst>
            <pc:docMk/>
            <pc:sldMk cId="3583423440" sldId="658"/>
            <ac:grpSpMk id="74" creationId="{059DC000-9994-52E5-1CE9-A2FDB4499AF1}"/>
          </ac:grpSpMkLst>
        </pc:grpChg>
        <pc:grpChg chg="add mod ord">
          <ac:chgData name="Ifẹ Akintoye" userId="0bcd5c4f-772c-4dce-aae3-13873e956969" providerId="ADAL" clId="{8B2E8AE1-D26C-4C28-8C47-32FF9C40B553}" dt="2022-10-24T08:40:52.216" v="5584" actId="1037"/>
          <ac:grpSpMkLst>
            <pc:docMk/>
            <pc:sldMk cId="3583423440" sldId="658"/>
            <ac:grpSpMk id="82" creationId="{B457195F-24C3-F349-3401-C9C72C5652C8}"/>
          </ac:grpSpMkLst>
        </pc:grpChg>
        <pc:grpChg chg="add mod ord">
          <ac:chgData name="Ifẹ Akintoye" userId="0bcd5c4f-772c-4dce-aae3-13873e956969" providerId="ADAL" clId="{8B2E8AE1-D26C-4C28-8C47-32FF9C40B553}" dt="2022-10-19T16:40:34.495" v="5090" actId="12789"/>
          <ac:grpSpMkLst>
            <pc:docMk/>
            <pc:sldMk cId="3583423440" sldId="658"/>
            <ac:grpSpMk id="85" creationId="{AEDB8854-CA36-EB77-0F41-F0BB089E1F9F}"/>
          </ac:grpSpMkLst>
        </pc:grpChg>
        <pc:grpChg chg="add del mod">
          <ac:chgData name="Ifẹ Akintoye" userId="0bcd5c4f-772c-4dce-aae3-13873e956969" providerId="ADAL" clId="{8B2E8AE1-D26C-4C28-8C47-32FF9C40B553}" dt="2022-10-19T16:32:15.843" v="4178"/>
          <ac:grpSpMkLst>
            <pc:docMk/>
            <pc:sldMk cId="3583423440" sldId="658"/>
            <ac:grpSpMk id="100" creationId="{E85DC418-10A6-B647-0EEB-474D2D67A80A}"/>
          </ac:grpSpMkLst>
        </pc:grpChg>
        <pc:picChg chg="del">
          <ac:chgData name="Ifẹ Akintoye" userId="0bcd5c4f-772c-4dce-aae3-13873e956969" providerId="ADAL" clId="{8B2E8AE1-D26C-4C28-8C47-32FF9C40B553}" dt="2022-10-19T16:05:47.170" v="3265" actId="478"/>
          <ac:picMkLst>
            <pc:docMk/>
            <pc:sldMk cId="3583423440" sldId="658"/>
            <ac:picMk id="29" creationId="{4596F57D-1DB9-65EC-CF6C-13140B1A5B4D}"/>
          </ac:picMkLst>
        </pc:picChg>
        <pc:picChg chg="del">
          <ac:chgData name="Ifẹ Akintoye" userId="0bcd5c4f-772c-4dce-aae3-13873e956969" providerId="ADAL" clId="{8B2E8AE1-D26C-4C28-8C47-32FF9C40B553}" dt="2022-10-19T16:05:45.230" v="3263" actId="478"/>
          <ac:picMkLst>
            <pc:docMk/>
            <pc:sldMk cId="3583423440" sldId="658"/>
            <ac:picMk id="30" creationId="{173AE8C4-29AA-7544-080D-CA8FB90F6896}"/>
          </ac:picMkLst>
        </pc:picChg>
        <pc:picChg chg="del mod">
          <ac:chgData name="Ifẹ Akintoye" userId="0bcd5c4f-772c-4dce-aae3-13873e956969" providerId="ADAL" clId="{8B2E8AE1-D26C-4C28-8C47-32FF9C40B553}" dt="2022-10-19T16:05:43.144" v="3261" actId="478"/>
          <ac:picMkLst>
            <pc:docMk/>
            <pc:sldMk cId="3583423440" sldId="658"/>
            <ac:picMk id="31" creationId="{CB68159A-A3F9-6BAC-20FF-11C74C215320}"/>
          </ac:picMkLst>
        </pc:picChg>
        <pc:picChg chg="add del mod">
          <ac:chgData name="Ifẹ Akintoye" userId="0bcd5c4f-772c-4dce-aae3-13873e956969" providerId="ADAL" clId="{8B2E8AE1-D26C-4C28-8C47-32FF9C40B553}" dt="2022-10-19T16:07:18.362" v="3273" actId="478"/>
          <ac:picMkLst>
            <pc:docMk/>
            <pc:sldMk cId="3583423440" sldId="658"/>
            <ac:picMk id="39" creationId="{A5B9A980-E31A-91E3-7514-4B354D0A6541}"/>
          </ac:picMkLst>
        </pc:picChg>
        <pc:picChg chg="add del mod">
          <ac:chgData name="Ifẹ Akintoye" userId="0bcd5c4f-772c-4dce-aae3-13873e956969" providerId="ADAL" clId="{8B2E8AE1-D26C-4C28-8C47-32FF9C40B553}" dt="2022-10-19T16:07:18.362" v="3273" actId="478"/>
          <ac:picMkLst>
            <pc:docMk/>
            <pc:sldMk cId="3583423440" sldId="658"/>
            <ac:picMk id="40" creationId="{08CDEEAC-4944-0528-9DC9-12135EDC7E0B}"/>
          </ac:picMkLst>
        </pc:picChg>
        <pc:picChg chg="add del mod">
          <ac:chgData name="Ifẹ Akintoye" userId="0bcd5c4f-772c-4dce-aae3-13873e956969" providerId="ADAL" clId="{8B2E8AE1-D26C-4C28-8C47-32FF9C40B553}" dt="2022-10-19T16:07:18.362" v="3273" actId="478"/>
          <ac:picMkLst>
            <pc:docMk/>
            <pc:sldMk cId="3583423440" sldId="658"/>
            <ac:picMk id="41" creationId="{9A8BFD19-F869-E05C-FD1B-F1A3665EA9E0}"/>
          </ac:picMkLst>
        </pc:picChg>
        <pc:picChg chg="add del mod">
          <ac:chgData name="Ifẹ Akintoye" userId="0bcd5c4f-772c-4dce-aae3-13873e956969" providerId="ADAL" clId="{8B2E8AE1-D26C-4C28-8C47-32FF9C40B553}" dt="2022-10-19T16:07:18.362" v="3273" actId="478"/>
          <ac:picMkLst>
            <pc:docMk/>
            <pc:sldMk cId="3583423440" sldId="658"/>
            <ac:picMk id="42" creationId="{68B6420E-311F-4A94-6946-CAEB530C51F7}"/>
          </ac:picMkLst>
        </pc:picChg>
        <pc:picChg chg="add mod">
          <ac:chgData name="Ifẹ Akintoye" userId="0bcd5c4f-772c-4dce-aae3-13873e956969" providerId="ADAL" clId="{8B2E8AE1-D26C-4C28-8C47-32FF9C40B553}" dt="2022-10-19T16:32:18.391" v="4180" actId="1076"/>
          <ac:picMkLst>
            <pc:docMk/>
            <pc:sldMk cId="3583423440" sldId="658"/>
            <ac:picMk id="63" creationId="{2382AFEB-4EA4-F992-7859-8D30DE8CBA7D}"/>
          </ac:picMkLst>
        </pc:picChg>
        <pc:picChg chg="add del mod">
          <ac:chgData name="Ifẹ Akintoye" userId="0bcd5c4f-772c-4dce-aae3-13873e956969" providerId="ADAL" clId="{8B2E8AE1-D26C-4C28-8C47-32FF9C40B553}" dt="2022-10-19T16:32:12.252" v="4176" actId="478"/>
          <ac:picMkLst>
            <pc:docMk/>
            <pc:sldMk cId="3583423440" sldId="658"/>
            <ac:picMk id="97" creationId="{054A3355-325D-58EF-E198-A97ED2690AE4}"/>
          </ac:picMkLst>
        </pc:picChg>
        <pc:picChg chg="add del mod">
          <ac:chgData name="Ifẹ Akintoye" userId="0bcd5c4f-772c-4dce-aae3-13873e956969" providerId="ADAL" clId="{8B2E8AE1-D26C-4C28-8C47-32FF9C40B553}" dt="2022-10-19T16:32:47.545" v="4216" actId="478"/>
          <ac:picMkLst>
            <pc:docMk/>
            <pc:sldMk cId="3583423440" sldId="658"/>
            <ac:picMk id="98" creationId="{70030482-0C5E-68D1-2A18-B979C272C6D7}"/>
          </ac:picMkLst>
        </pc:picChg>
        <pc:picChg chg="add del mod">
          <ac:chgData name="Ifẹ Akintoye" userId="0bcd5c4f-772c-4dce-aae3-13873e956969" providerId="ADAL" clId="{8B2E8AE1-D26C-4C28-8C47-32FF9C40B553}" dt="2022-10-19T16:33:10.985" v="4254" actId="478"/>
          <ac:picMkLst>
            <pc:docMk/>
            <pc:sldMk cId="3583423440" sldId="658"/>
            <ac:picMk id="99" creationId="{03D22036-464A-FF7B-17E5-A5D7A0A5FC01}"/>
          </ac:picMkLst>
        </pc:picChg>
      </pc:sldChg>
      <pc:sldChg chg="addSp delSp modSp new mod">
        <pc:chgData name="Ifẹ Akintoye" userId="0bcd5c4f-772c-4dce-aae3-13873e956969" providerId="ADAL" clId="{8B2E8AE1-D26C-4C28-8C47-32FF9C40B553}" dt="2022-10-24T07:44:18.100" v="5537" actId="20577"/>
        <pc:sldMkLst>
          <pc:docMk/>
          <pc:sldMk cId="905873900" sldId="659"/>
        </pc:sldMkLst>
        <pc:spChg chg="mod">
          <ac:chgData name="Ifẹ Akintoye" userId="0bcd5c4f-772c-4dce-aae3-13873e956969" providerId="ADAL" clId="{8B2E8AE1-D26C-4C28-8C47-32FF9C40B553}" dt="2022-10-19T15:16:54.037" v="2416" actId="1035"/>
          <ac:spMkLst>
            <pc:docMk/>
            <pc:sldMk cId="905873900" sldId="659"/>
            <ac:spMk id="3" creationId="{833A646E-A31D-E0CA-2AD7-6725682D9DB3}"/>
          </ac:spMkLst>
        </pc:spChg>
        <pc:spChg chg="mod">
          <ac:chgData name="Ifẹ Akintoye" userId="0bcd5c4f-772c-4dce-aae3-13873e956969" providerId="ADAL" clId="{8B2E8AE1-D26C-4C28-8C47-32FF9C40B553}" dt="2022-10-24T07:44:18.100" v="5537" actId="20577"/>
          <ac:spMkLst>
            <pc:docMk/>
            <pc:sldMk cId="905873900" sldId="659"/>
            <ac:spMk id="4" creationId="{6C536A2E-22DC-7B59-6F6D-4BF96DC41BE8}"/>
          </ac:spMkLst>
        </pc:spChg>
        <pc:picChg chg="add del mod">
          <ac:chgData name="Ifẹ Akintoye" userId="0bcd5c4f-772c-4dce-aae3-13873e956969" providerId="ADAL" clId="{8B2E8AE1-D26C-4C28-8C47-32FF9C40B553}" dt="2022-10-19T15:17:39.264" v="2449" actId="478"/>
          <ac:picMkLst>
            <pc:docMk/>
            <pc:sldMk cId="905873900" sldId="659"/>
            <ac:picMk id="5" creationId="{F9922B73-7F83-30E8-75C7-B2EC09DDBBCB}"/>
          </ac:picMkLst>
        </pc:picChg>
      </pc:sldChg>
      <pc:sldChg chg="add del">
        <pc:chgData name="Ifẹ Akintoye" userId="0bcd5c4f-772c-4dce-aae3-13873e956969" providerId="ADAL" clId="{8B2E8AE1-D26C-4C28-8C47-32FF9C40B553}" dt="2022-10-19T15:55:19.764" v="3113" actId="47"/>
        <pc:sldMkLst>
          <pc:docMk/>
          <pc:sldMk cId="3053335166" sldId="660"/>
        </pc:sldMkLst>
      </pc:sldChg>
      <pc:sldChg chg="modSp new mod">
        <pc:chgData name="Ifẹ Akintoye" userId="0bcd5c4f-772c-4dce-aae3-13873e956969" providerId="ADAL" clId="{8B2E8AE1-D26C-4C28-8C47-32FF9C40B553}" dt="2022-10-19T16:04:24.796" v="3257" actId="20577"/>
        <pc:sldMkLst>
          <pc:docMk/>
          <pc:sldMk cId="3069388203" sldId="660"/>
        </pc:sldMkLst>
        <pc:spChg chg="mod">
          <ac:chgData name="Ifẹ Akintoye" userId="0bcd5c4f-772c-4dce-aae3-13873e956969" providerId="ADAL" clId="{8B2E8AE1-D26C-4C28-8C47-32FF9C40B553}" dt="2022-10-19T16:04:24.796" v="3257" actId="20577"/>
          <ac:spMkLst>
            <pc:docMk/>
            <pc:sldMk cId="3069388203" sldId="660"/>
            <ac:spMk id="2" creationId="{48429A37-67F5-CCFE-F385-807455415774}"/>
          </ac:spMkLst>
        </pc:spChg>
      </pc:sldChg>
      <pc:sldChg chg="modSp mod">
        <pc:chgData name="Ifẹ Akintoye" userId="0bcd5c4f-772c-4dce-aae3-13873e956969" providerId="ADAL" clId="{8B2E8AE1-D26C-4C28-8C47-32FF9C40B553}" dt="2022-10-24T07:45:17.213" v="5577" actId="20577"/>
        <pc:sldMkLst>
          <pc:docMk/>
          <pc:sldMk cId="1505668888" sldId="661"/>
        </pc:sldMkLst>
        <pc:spChg chg="mod">
          <ac:chgData name="Ifẹ Akintoye" userId="0bcd5c4f-772c-4dce-aae3-13873e956969" providerId="ADAL" clId="{8B2E8AE1-D26C-4C28-8C47-32FF9C40B553}" dt="2022-10-24T07:43:05.787" v="5462" actId="14100"/>
          <ac:spMkLst>
            <pc:docMk/>
            <pc:sldMk cId="1505668888" sldId="661"/>
            <ac:spMk id="3" creationId="{833A646E-A31D-E0CA-2AD7-6725682D9DB3}"/>
          </ac:spMkLst>
        </pc:spChg>
        <pc:spChg chg="mod">
          <ac:chgData name="Ifẹ Akintoye" userId="0bcd5c4f-772c-4dce-aae3-13873e956969" providerId="ADAL" clId="{8B2E8AE1-D26C-4C28-8C47-32FF9C40B553}" dt="2022-10-24T07:45:17.213" v="5577" actId="20577"/>
          <ac:spMkLst>
            <pc:docMk/>
            <pc:sldMk cId="1505668888" sldId="661"/>
            <ac:spMk id="4" creationId="{6C536A2E-22DC-7B59-6F6D-4BF96DC41BE8}"/>
          </ac:spMkLst>
        </pc:spChg>
      </pc:sldChg>
    </pc:docChg>
  </pc:docChgLst>
  <pc:docChgLst>
    <pc:chgData name="John Fuggles" userId="S::john.fuggles@vantagepoint.consulting::c8fcba67-c568-4b32-8660-31060332a4d2" providerId="AD" clId="Web-{4A18D069-CC6A-4786-9D39-2D12DC5FE55A}"/>
    <pc:docChg chg="addSld delSld modSld sldOrd addMainMaster modMainMaster">
      <pc:chgData name="John Fuggles" userId="S::john.fuggles@vantagepoint.consulting::c8fcba67-c568-4b32-8660-31060332a4d2" providerId="AD" clId="Web-{4A18D069-CC6A-4786-9D39-2D12DC5FE55A}" dt="2022-10-18T13:48:29.425" v="34" actId="14100"/>
      <pc:docMkLst>
        <pc:docMk/>
      </pc:docMkLst>
      <pc:sldChg chg="del">
        <pc:chgData name="John Fuggles" userId="S::john.fuggles@vantagepoint.consulting::c8fcba67-c568-4b32-8660-31060332a4d2" providerId="AD" clId="Web-{4A18D069-CC6A-4786-9D39-2D12DC5FE55A}" dt="2022-10-18T13:46:33.793" v="21"/>
        <pc:sldMkLst>
          <pc:docMk/>
          <pc:sldMk cId="4145652440" sldId="650"/>
        </pc:sldMkLst>
      </pc:sldChg>
      <pc:sldChg chg="addSp delSp modSp add ord">
        <pc:chgData name="John Fuggles" userId="S::john.fuggles@vantagepoint.consulting::c8fcba67-c568-4b32-8660-31060332a4d2" providerId="AD" clId="Web-{4A18D069-CC6A-4786-9D39-2D12DC5FE55A}" dt="2022-10-18T13:48:29.425" v="34" actId="14100"/>
        <pc:sldMkLst>
          <pc:docMk/>
          <pc:sldMk cId="689217281" sldId="654"/>
        </pc:sldMkLst>
        <pc:spChg chg="add mod">
          <ac:chgData name="John Fuggles" userId="S::john.fuggles@vantagepoint.consulting::c8fcba67-c568-4b32-8660-31060332a4d2" providerId="AD" clId="Web-{4A18D069-CC6A-4786-9D39-2D12DC5FE55A}" dt="2022-10-18T13:46:26.246" v="20"/>
          <ac:spMkLst>
            <pc:docMk/>
            <pc:sldMk cId="689217281" sldId="654"/>
            <ac:spMk id="2" creationId="{6D5829C6-4BDA-BCE1-C035-A7C607A232C1}"/>
          </ac:spMkLst>
        </pc:spChg>
        <pc:spChg chg="mod">
          <ac:chgData name="John Fuggles" userId="S::john.fuggles@vantagepoint.consulting::c8fcba67-c568-4b32-8660-31060332a4d2" providerId="AD" clId="Web-{4A18D069-CC6A-4786-9D39-2D12DC5FE55A}" dt="2022-10-18T13:45:21.929" v="6" actId="1076"/>
          <ac:spMkLst>
            <pc:docMk/>
            <pc:sldMk cId="689217281" sldId="654"/>
            <ac:spMk id="3" creationId="{490E1B26-FAF8-5B41-A675-A0D57B349DFB}"/>
          </ac:spMkLst>
        </pc:spChg>
        <pc:spChg chg="mod">
          <ac:chgData name="John Fuggles" userId="S::john.fuggles@vantagepoint.consulting::c8fcba67-c568-4b32-8660-31060332a4d2" providerId="AD" clId="Web-{4A18D069-CC6A-4786-9D39-2D12DC5FE55A}" dt="2022-10-18T13:45:42.305" v="12" actId="20577"/>
          <ac:spMkLst>
            <pc:docMk/>
            <pc:sldMk cId="689217281" sldId="654"/>
            <ac:spMk id="4" creationId="{3BF81C76-0BDB-FE4E-96E2-B9AD22DC24F3}"/>
          </ac:spMkLst>
        </pc:spChg>
        <pc:picChg chg="add mod">
          <ac:chgData name="John Fuggles" userId="S::john.fuggles@vantagepoint.consulting::c8fcba67-c568-4b32-8660-31060332a4d2" providerId="AD" clId="Web-{4A18D069-CC6A-4786-9D39-2D12DC5FE55A}" dt="2022-10-18T13:48:29.425" v="34" actId="14100"/>
          <ac:picMkLst>
            <pc:docMk/>
            <pc:sldMk cId="689217281" sldId="654"/>
            <ac:picMk id="6" creationId="{37466277-FABF-B49E-B0E1-4C69FFC1D86F}"/>
          </ac:picMkLst>
        </pc:picChg>
        <pc:picChg chg="add mod modCrop">
          <ac:chgData name="John Fuggles" userId="S::john.fuggles@vantagepoint.consulting::c8fcba67-c568-4b32-8660-31060332a4d2" providerId="AD" clId="Web-{4A18D069-CC6A-4786-9D39-2D12DC5FE55A}" dt="2022-10-18T13:48:23.034" v="32" actId="1076"/>
          <ac:picMkLst>
            <pc:docMk/>
            <pc:sldMk cId="689217281" sldId="654"/>
            <ac:picMk id="7" creationId="{800DF879-7755-D175-489F-29F654DE17AF}"/>
          </ac:picMkLst>
        </pc:picChg>
        <pc:picChg chg="del">
          <ac:chgData name="John Fuggles" userId="S::john.fuggles@vantagepoint.consulting::c8fcba67-c568-4b32-8660-31060332a4d2" providerId="AD" clId="Web-{4A18D069-CC6A-4786-9D39-2D12DC5FE55A}" dt="2022-10-18T13:45:32.805" v="10"/>
          <ac:picMkLst>
            <pc:docMk/>
            <pc:sldMk cId="689217281" sldId="654"/>
            <ac:picMk id="2052" creationId="{B2CFE3C0-D76F-1660-CF2A-839D8A042039}"/>
          </ac:picMkLst>
        </pc:picChg>
      </pc:sldChg>
      <pc:sldMasterChg chg="modSldLayout">
        <pc:chgData name="John Fuggles" userId="S::john.fuggles@vantagepoint.consulting::c8fcba67-c568-4b32-8660-31060332a4d2" providerId="AD" clId="Web-{4A18D069-CC6A-4786-9D39-2D12DC5FE55A}" dt="2022-10-18T13:44:47.099" v="0"/>
        <pc:sldMasterMkLst>
          <pc:docMk/>
          <pc:sldMasterMk cId="1376705103" sldId="2147483684"/>
        </pc:sldMasterMkLst>
        <pc:sldLayoutChg chg="replId">
          <pc:chgData name="John Fuggles" userId="S::john.fuggles@vantagepoint.consulting::c8fcba67-c568-4b32-8660-31060332a4d2" providerId="AD" clId="Web-{4A18D069-CC6A-4786-9D39-2D12DC5FE55A}" dt="2022-10-18T13:44:47.099" v="0"/>
          <pc:sldLayoutMkLst>
            <pc:docMk/>
            <pc:sldMasterMk cId="1376705103" sldId="2147483684"/>
            <pc:sldLayoutMk cId="1804763567" sldId="2147483758"/>
          </pc:sldLayoutMkLst>
        </pc:sldLayoutChg>
        <pc:sldLayoutChg chg="replId">
          <pc:chgData name="John Fuggles" userId="S::john.fuggles@vantagepoint.consulting::c8fcba67-c568-4b32-8660-31060332a4d2" providerId="AD" clId="Web-{4A18D069-CC6A-4786-9D39-2D12DC5FE55A}" dt="2022-10-18T13:44:47.099" v="0"/>
          <pc:sldLayoutMkLst>
            <pc:docMk/>
            <pc:sldMasterMk cId="1376705103" sldId="2147483684"/>
            <pc:sldLayoutMk cId="1967781954" sldId="2147483759"/>
          </pc:sldLayoutMkLst>
        </pc:sldLayoutChg>
      </pc:sldMasterChg>
      <pc:sldMasterChg chg="add addSldLayout">
        <pc:chgData name="John Fuggles" userId="S::john.fuggles@vantagepoint.consulting::c8fcba67-c568-4b32-8660-31060332a4d2" providerId="AD" clId="Web-{4A18D069-CC6A-4786-9D39-2D12DC5FE55A}" dt="2022-10-18T13:44:47.099" v="0"/>
        <pc:sldMasterMkLst>
          <pc:docMk/>
          <pc:sldMasterMk cId="1376705103" sldId="2147483753"/>
        </pc:sldMasterMkLst>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1362448880" sldId="2147483694"/>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696"/>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699"/>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01"/>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02"/>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07"/>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16"/>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17"/>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18"/>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1878071745" sldId="2147483720"/>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1487706201" sldId="2147483722"/>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3123082648" sldId="2147483723"/>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534457942" sldId="2147483724"/>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918660325" sldId="2147483725"/>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227994810" sldId="2147483731"/>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2022525607" sldId="2147483732"/>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3428067184" sldId="2147483736"/>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1366255150" sldId="2147483737"/>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807071877" sldId="2147483738"/>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113816851" sldId="2147483740"/>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1498476956" sldId="2147483741"/>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303820895" sldId="2147483742"/>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342616134" sldId="2147483743"/>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3210229658" sldId="2147483744"/>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2870635571" sldId="2147483745"/>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443741427" sldId="2147483747"/>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3359475239" sldId="2147483748"/>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244999791" sldId="2147483754"/>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2930967133" sldId="2147483755"/>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0" sldId="2147483756"/>
          </pc:sldLayoutMkLst>
        </pc:sldLayoutChg>
        <pc:sldLayoutChg chg="add">
          <pc:chgData name="John Fuggles" userId="S::john.fuggles@vantagepoint.consulting::c8fcba67-c568-4b32-8660-31060332a4d2" providerId="AD" clId="Web-{4A18D069-CC6A-4786-9D39-2D12DC5FE55A}" dt="2022-10-18T13:44:47.099" v="0"/>
          <pc:sldLayoutMkLst>
            <pc:docMk/>
            <pc:sldMasterMk cId="1376705103" sldId="2147483753"/>
            <pc:sldLayoutMk cId="2379907496" sldId="2147483757"/>
          </pc:sldLayoutMkLst>
        </pc:sldLayoutChg>
      </pc:sldMasterChg>
    </pc:docChg>
  </pc:docChgLst>
  <pc:docChgLst>
    <pc:chgData name="John Fuggles" userId="S::john.fuggles@vantagepoint.consulting::c8fcba67-c568-4b32-8660-31060332a4d2" providerId="AD" clId="Web-{8F0A5D9D-CCE8-4712-BB06-6A2DEDF3F002}"/>
    <pc:docChg chg="addSld delSld modSld sldOrd">
      <pc:chgData name="John Fuggles" userId="S::john.fuggles@vantagepoint.consulting::c8fcba67-c568-4b32-8660-31060332a4d2" providerId="AD" clId="Web-{8F0A5D9D-CCE8-4712-BB06-6A2DEDF3F002}" dt="2022-10-18T13:43:25.067" v="117"/>
      <pc:docMkLst>
        <pc:docMk/>
      </pc:docMkLst>
      <pc:sldChg chg="addSp delSp modSp mod modClrScheme chgLayout">
        <pc:chgData name="John Fuggles" userId="S::john.fuggles@vantagepoint.consulting::c8fcba67-c568-4b32-8660-31060332a4d2" providerId="AD" clId="Web-{8F0A5D9D-CCE8-4712-BB06-6A2DEDF3F002}" dt="2022-10-18T13:42:27.612" v="109"/>
        <pc:sldMkLst>
          <pc:docMk/>
          <pc:sldMk cId="2713722912" sldId="645"/>
        </pc:sldMkLst>
        <pc:spChg chg="mod ord">
          <ac:chgData name="John Fuggles" userId="S::john.fuggles@vantagepoint.consulting::c8fcba67-c568-4b32-8660-31060332a4d2" providerId="AD" clId="Web-{8F0A5D9D-CCE8-4712-BB06-6A2DEDF3F002}" dt="2022-10-18T13:42:27.612" v="109"/>
          <ac:spMkLst>
            <pc:docMk/>
            <pc:sldMk cId="2713722912" sldId="645"/>
            <ac:spMk id="2" creationId="{C4E0A050-E18A-031E-D986-BD1969016DA5}"/>
          </ac:spMkLst>
        </pc:spChg>
        <pc:spChg chg="mod ord">
          <ac:chgData name="John Fuggles" userId="S::john.fuggles@vantagepoint.consulting::c8fcba67-c568-4b32-8660-31060332a4d2" providerId="AD" clId="Web-{8F0A5D9D-CCE8-4712-BB06-6A2DEDF3F002}" dt="2022-10-18T13:42:27.612" v="109"/>
          <ac:spMkLst>
            <pc:docMk/>
            <pc:sldMk cId="2713722912" sldId="645"/>
            <ac:spMk id="3" creationId="{7106F866-9101-6F0F-1E1D-EF9322072709}"/>
          </ac:spMkLst>
        </pc:spChg>
        <pc:spChg chg="mod ord">
          <ac:chgData name="John Fuggles" userId="S::john.fuggles@vantagepoint.consulting::c8fcba67-c568-4b32-8660-31060332a4d2" providerId="AD" clId="Web-{8F0A5D9D-CCE8-4712-BB06-6A2DEDF3F002}" dt="2022-10-18T13:42:27.612" v="109"/>
          <ac:spMkLst>
            <pc:docMk/>
            <pc:sldMk cId="2713722912" sldId="645"/>
            <ac:spMk id="4" creationId="{5489114A-1FE7-430F-03ED-1D81873190BE}"/>
          </ac:spMkLst>
        </pc:spChg>
        <pc:spChg chg="add del mod ord">
          <ac:chgData name="John Fuggles" userId="S::john.fuggles@vantagepoint.consulting::c8fcba67-c568-4b32-8660-31060332a4d2" providerId="AD" clId="Web-{8F0A5D9D-CCE8-4712-BB06-6A2DEDF3F002}" dt="2022-10-18T13:42:27.612" v="109"/>
          <ac:spMkLst>
            <pc:docMk/>
            <pc:sldMk cId="2713722912" sldId="645"/>
            <ac:spMk id="5" creationId="{5AC92B43-19E0-B40A-2FDD-96FDC9590E40}"/>
          </ac:spMkLst>
        </pc:spChg>
      </pc:sldChg>
      <pc:sldChg chg="del">
        <pc:chgData name="John Fuggles" userId="S::john.fuggles@vantagepoint.consulting::c8fcba67-c568-4b32-8660-31060332a4d2" providerId="AD" clId="Web-{8F0A5D9D-CCE8-4712-BB06-6A2DEDF3F002}" dt="2022-10-18T13:40:51.140" v="99"/>
        <pc:sldMkLst>
          <pc:docMk/>
          <pc:sldMk cId="793963617" sldId="647"/>
        </pc:sldMkLst>
      </pc:sldChg>
      <pc:sldChg chg="del">
        <pc:chgData name="John Fuggles" userId="S::john.fuggles@vantagepoint.consulting::c8fcba67-c568-4b32-8660-31060332a4d2" providerId="AD" clId="Web-{8F0A5D9D-CCE8-4712-BB06-6A2DEDF3F002}" dt="2022-10-18T13:39:30.419" v="70"/>
        <pc:sldMkLst>
          <pc:docMk/>
          <pc:sldMk cId="2560657015" sldId="648"/>
        </pc:sldMkLst>
      </pc:sldChg>
      <pc:sldChg chg="del">
        <pc:chgData name="John Fuggles" userId="S::john.fuggles@vantagepoint.consulting::c8fcba67-c568-4b32-8660-31060332a4d2" providerId="AD" clId="Web-{8F0A5D9D-CCE8-4712-BB06-6A2DEDF3F002}" dt="2022-10-18T13:38:13.556" v="42"/>
        <pc:sldMkLst>
          <pc:docMk/>
          <pc:sldMk cId="299309550" sldId="649"/>
        </pc:sldMkLst>
      </pc:sldChg>
      <pc:sldChg chg="modSp">
        <pc:chgData name="John Fuggles" userId="S::john.fuggles@vantagepoint.consulting::c8fcba67-c568-4b32-8660-31060332a4d2" providerId="AD" clId="Web-{8F0A5D9D-CCE8-4712-BB06-6A2DEDF3F002}" dt="2022-10-18T13:33:09.952" v="0" actId="20577"/>
        <pc:sldMkLst>
          <pc:docMk/>
          <pc:sldMk cId="2551286466" sldId="651"/>
        </pc:sldMkLst>
        <pc:spChg chg="mod">
          <ac:chgData name="John Fuggles" userId="S::john.fuggles@vantagepoint.consulting::c8fcba67-c568-4b32-8660-31060332a4d2" providerId="AD" clId="Web-{8F0A5D9D-CCE8-4712-BB06-6A2DEDF3F002}" dt="2022-10-18T13:33:09.952" v="0" actId="20577"/>
          <ac:spMkLst>
            <pc:docMk/>
            <pc:sldMk cId="2551286466" sldId="651"/>
            <ac:spMk id="6" creationId="{F65D844C-4C95-B5C7-B2E5-D39DA4ED6B2B}"/>
          </ac:spMkLst>
        </pc:spChg>
      </pc:sldChg>
      <pc:sldChg chg="addSp modSp new mod ord modClrScheme chgLayout">
        <pc:chgData name="John Fuggles" userId="S::john.fuggles@vantagepoint.consulting::c8fcba67-c568-4b32-8660-31060332a4d2" providerId="AD" clId="Web-{8F0A5D9D-CCE8-4712-BB06-6A2DEDF3F002}" dt="2022-10-18T13:41:45.298" v="105" actId="1076"/>
        <pc:sldMkLst>
          <pc:docMk/>
          <pc:sldMk cId="786986508" sldId="652"/>
        </pc:sldMkLst>
        <pc:spChg chg="mod ord">
          <ac:chgData name="John Fuggles" userId="S::john.fuggles@vantagepoint.consulting::c8fcba67-c568-4b32-8660-31060332a4d2" providerId="AD" clId="Web-{8F0A5D9D-CCE8-4712-BB06-6A2DEDF3F002}" dt="2022-10-18T13:36:33.162" v="11" actId="20577"/>
          <ac:spMkLst>
            <pc:docMk/>
            <pc:sldMk cId="786986508" sldId="652"/>
            <ac:spMk id="2" creationId="{F1042BE8-7239-F684-2ABB-40EA2AD82883}"/>
          </ac:spMkLst>
        </pc:spChg>
        <pc:spChg chg="mod ord">
          <ac:chgData name="John Fuggles" userId="S::john.fuggles@vantagepoint.consulting::c8fcba67-c568-4b32-8660-31060332a4d2" providerId="AD" clId="Web-{8F0A5D9D-CCE8-4712-BB06-6A2DEDF3F002}" dt="2022-10-18T13:35:42.442" v="2"/>
          <ac:spMkLst>
            <pc:docMk/>
            <pc:sldMk cId="786986508" sldId="652"/>
            <ac:spMk id="3" creationId="{301CFF87-801D-4806-0CE4-D26EE8CCA905}"/>
          </ac:spMkLst>
        </pc:spChg>
        <pc:spChg chg="mod ord">
          <ac:chgData name="John Fuggles" userId="S::john.fuggles@vantagepoint.consulting::c8fcba67-c568-4b32-8660-31060332a4d2" providerId="AD" clId="Web-{8F0A5D9D-CCE8-4712-BB06-6A2DEDF3F002}" dt="2022-10-18T13:35:55.708" v="3" actId="14100"/>
          <ac:spMkLst>
            <pc:docMk/>
            <pc:sldMk cId="786986508" sldId="652"/>
            <ac:spMk id="4" creationId="{9A5D320F-627A-BEE4-3507-6E0C6838346D}"/>
          </ac:spMkLst>
        </pc:spChg>
        <pc:spChg chg="add mod ord">
          <ac:chgData name="John Fuggles" userId="S::john.fuggles@vantagepoint.consulting::c8fcba67-c568-4b32-8660-31060332a4d2" providerId="AD" clId="Web-{8F0A5D9D-CCE8-4712-BB06-6A2DEDF3F002}" dt="2022-10-18T13:41:13.719" v="103" actId="20577"/>
          <ac:spMkLst>
            <pc:docMk/>
            <pc:sldMk cId="786986508" sldId="652"/>
            <ac:spMk id="5" creationId="{A1BDD049-1D34-F5C9-125E-279F1AE19E32}"/>
          </ac:spMkLst>
        </pc:spChg>
        <pc:picChg chg="add mod">
          <ac:chgData name="John Fuggles" userId="S::john.fuggles@vantagepoint.consulting::c8fcba67-c568-4b32-8660-31060332a4d2" providerId="AD" clId="Web-{8F0A5D9D-CCE8-4712-BB06-6A2DEDF3F002}" dt="2022-10-18T13:37:59.103" v="40" actId="1076"/>
          <ac:picMkLst>
            <pc:docMk/>
            <pc:sldMk cId="786986508" sldId="652"/>
            <ac:picMk id="7" creationId="{8DCC609B-1ADC-295D-4D89-154FC33CF251}"/>
          </ac:picMkLst>
        </pc:picChg>
        <pc:picChg chg="add mod">
          <ac:chgData name="John Fuggles" userId="S::john.fuggles@vantagepoint.consulting::c8fcba67-c568-4b32-8660-31060332a4d2" providerId="AD" clId="Web-{8F0A5D9D-CCE8-4712-BB06-6A2DEDF3F002}" dt="2022-10-18T13:37:55.165" v="39" actId="1076"/>
          <ac:picMkLst>
            <pc:docMk/>
            <pc:sldMk cId="786986508" sldId="652"/>
            <ac:picMk id="9" creationId="{F6DCD93F-2508-D163-1B52-D9565BAB98D5}"/>
          </ac:picMkLst>
        </pc:picChg>
        <pc:picChg chg="add mod">
          <ac:chgData name="John Fuggles" userId="S::john.fuggles@vantagepoint.consulting::c8fcba67-c568-4b32-8660-31060332a4d2" providerId="AD" clId="Web-{8F0A5D9D-CCE8-4712-BB06-6A2DEDF3F002}" dt="2022-10-18T13:37:49.290" v="37" actId="1076"/>
          <ac:picMkLst>
            <pc:docMk/>
            <pc:sldMk cId="786986508" sldId="652"/>
            <ac:picMk id="11" creationId="{FCA6520B-8DF3-DB2F-BE5D-7663DE1A9809}"/>
          </ac:picMkLst>
        </pc:picChg>
        <pc:picChg chg="add mod">
          <ac:chgData name="John Fuggles" userId="S::john.fuggles@vantagepoint.consulting::c8fcba67-c568-4b32-8660-31060332a4d2" providerId="AD" clId="Web-{8F0A5D9D-CCE8-4712-BB06-6A2DEDF3F002}" dt="2022-10-18T13:38:03.494" v="41" actId="1076"/>
          <ac:picMkLst>
            <pc:docMk/>
            <pc:sldMk cId="786986508" sldId="652"/>
            <ac:picMk id="13" creationId="{9ACA4697-D302-37AF-FBF2-B0A7143F88B7}"/>
          </ac:picMkLst>
        </pc:picChg>
        <pc:picChg chg="add mod">
          <ac:chgData name="John Fuggles" userId="S::john.fuggles@vantagepoint.consulting::c8fcba67-c568-4b32-8660-31060332a4d2" providerId="AD" clId="Web-{8F0A5D9D-CCE8-4712-BB06-6A2DEDF3F002}" dt="2022-10-18T13:41:45.298" v="105" actId="1076"/>
          <ac:picMkLst>
            <pc:docMk/>
            <pc:sldMk cId="786986508" sldId="652"/>
            <ac:picMk id="15" creationId="{C84E4229-A22F-1303-03FB-31FBEA32935D}"/>
          </ac:picMkLst>
        </pc:picChg>
      </pc:sldChg>
      <pc:sldChg chg="addSp delSp modSp add replId">
        <pc:chgData name="John Fuggles" userId="S::john.fuggles@vantagepoint.consulting::c8fcba67-c568-4b32-8660-31060332a4d2" providerId="AD" clId="Web-{8F0A5D9D-CCE8-4712-BB06-6A2DEDF3F002}" dt="2022-10-18T13:41:48.814" v="106"/>
        <pc:sldMkLst>
          <pc:docMk/>
          <pc:sldMk cId="2270012774" sldId="653"/>
        </pc:sldMkLst>
        <pc:spChg chg="mod">
          <ac:chgData name="John Fuggles" userId="S::john.fuggles@vantagepoint.consulting::c8fcba67-c568-4b32-8660-31060332a4d2" providerId="AD" clId="Web-{8F0A5D9D-CCE8-4712-BB06-6A2DEDF3F002}" dt="2022-10-18T13:38:25.619" v="46" actId="20577"/>
          <ac:spMkLst>
            <pc:docMk/>
            <pc:sldMk cId="2270012774" sldId="653"/>
            <ac:spMk id="2" creationId="{F1042BE8-7239-F684-2ABB-40EA2AD82883}"/>
          </ac:spMkLst>
        </pc:spChg>
        <pc:spChg chg="mod">
          <ac:chgData name="John Fuggles" userId="S::john.fuggles@vantagepoint.consulting::c8fcba67-c568-4b32-8660-31060332a4d2" providerId="AD" clId="Web-{8F0A5D9D-CCE8-4712-BB06-6A2DEDF3F002}" dt="2022-10-18T13:40:47.031" v="98" actId="20577"/>
          <ac:spMkLst>
            <pc:docMk/>
            <pc:sldMk cId="2270012774" sldId="653"/>
            <ac:spMk id="5" creationId="{A1BDD049-1D34-F5C9-125E-279F1AE19E32}"/>
          </ac:spMkLst>
        </pc:spChg>
        <pc:spChg chg="add del">
          <ac:chgData name="John Fuggles" userId="S::john.fuggles@vantagepoint.consulting::c8fcba67-c568-4b32-8660-31060332a4d2" providerId="AD" clId="Web-{8F0A5D9D-CCE8-4712-BB06-6A2DEDF3F002}" dt="2022-10-18T13:38:59.761" v="59"/>
          <ac:spMkLst>
            <pc:docMk/>
            <pc:sldMk cId="2270012774" sldId="653"/>
            <ac:spMk id="7" creationId="{884A26DC-9768-66B6-E715-AABA205A072C}"/>
          </ac:spMkLst>
        </pc:spChg>
        <pc:spChg chg="add del">
          <ac:chgData name="John Fuggles" userId="S::john.fuggles@vantagepoint.consulting::c8fcba67-c568-4b32-8660-31060332a4d2" providerId="AD" clId="Web-{8F0A5D9D-CCE8-4712-BB06-6A2DEDF3F002}" dt="2022-10-18T13:39:11.762" v="64"/>
          <ac:spMkLst>
            <pc:docMk/>
            <pc:sldMk cId="2270012774" sldId="653"/>
            <ac:spMk id="9" creationId="{2A2990AC-ACA1-236E-A5FF-A54C4EC7ECE0}"/>
          </ac:spMkLst>
        </pc:spChg>
        <pc:spChg chg="add del">
          <ac:chgData name="John Fuggles" userId="S::john.fuggles@vantagepoint.consulting::c8fcba67-c568-4b32-8660-31060332a4d2" providerId="AD" clId="Web-{8F0A5D9D-CCE8-4712-BB06-6A2DEDF3F002}" dt="2022-10-18T13:39:09.293" v="63"/>
          <ac:spMkLst>
            <pc:docMk/>
            <pc:sldMk cId="2270012774" sldId="653"/>
            <ac:spMk id="11" creationId="{30B273F0-DD0C-01E5-B645-9086E616E40B}"/>
          </ac:spMkLst>
        </pc:spChg>
        <pc:spChg chg="add del">
          <ac:chgData name="John Fuggles" userId="S::john.fuggles@vantagepoint.consulting::c8fcba67-c568-4b32-8660-31060332a4d2" providerId="AD" clId="Web-{8F0A5D9D-CCE8-4712-BB06-6A2DEDF3F002}" dt="2022-10-18T13:39:09.293" v="62"/>
          <ac:spMkLst>
            <pc:docMk/>
            <pc:sldMk cId="2270012774" sldId="653"/>
            <ac:spMk id="13" creationId="{7CFEB77B-F0DC-2ADE-489E-BBBAF68F1C29}"/>
          </ac:spMkLst>
        </pc:spChg>
        <pc:spChg chg="add del">
          <ac:chgData name="John Fuggles" userId="S::john.fuggles@vantagepoint.consulting::c8fcba67-c568-4b32-8660-31060332a4d2" providerId="AD" clId="Web-{8F0A5D9D-CCE8-4712-BB06-6A2DEDF3F002}" dt="2022-10-18T13:39:56.685" v="79"/>
          <ac:spMkLst>
            <pc:docMk/>
            <pc:sldMk cId="2270012774" sldId="653"/>
            <ac:spMk id="15" creationId="{F03D2EBE-130D-4BF0-FA8E-CAD0082BFD88}"/>
          </ac:spMkLst>
        </pc:spChg>
        <pc:spChg chg="add del mod">
          <ac:chgData name="John Fuggles" userId="S::john.fuggles@vantagepoint.consulting::c8fcba67-c568-4b32-8660-31060332a4d2" providerId="AD" clId="Web-{8F0A5D9D-CCE8-4712-BB06-6A2DEDF3F002}" dt="2022-10-18T13:40:38.546" v="92"/>
          <ac:spMkLst>
            <pc:docMk/>
            <pc:sldMk cId="2270012774" sldId="653"/>
            <ac:spMk id="17" creationId="{70C7100C-0414-F0CF-DB47-7F6B17EC67ED}"/>
          </ac:spMkLst>
        </pc:spChg>
        <pc:spChg chg="add del">
          <ac:chgData name="John Fuggles" userId="S::john.fuggles@vantagepoint.consulting::c8fcba67-c568-4b32-8660-31060332a4d2" providerId="AD" clId="Web-{8F0A5D9D-CCE8-4712-BB06-6A2DEDF3F002}" dt="2022-10-18T13:40:09.607" v="80"/>
          <ac:spMkLst>
            <pc:docMk/>
            <pc:sldMk cId="2270012774" sldId="653"/>
            <ac:spMk id="19" creationId="{1E3F59A6-98C5-CF4A-64E1-292D8E1EFC08}"/>
          </ac:spMkLst>
        </pc:spChg>
        <pc:spChg chg="add del mod">
          <ac:chgData name="John Fuggles" userId="S::john.fuggles@vantagepoint.consulting::c8fcba67-c568-4b32-8660-31060332a4d2" providerId="AD" clId="Web-{8F0A5D9D-CCE8-4712-BB06-6A2DEDF3F002}" dt="2022-10-18T13:40:33.546" v="91"/>
          <ac:spMkLst>
            <pc:docMk/>
            <pc:sldMk cId="2270012774" sldId="653"/>
            <ac:spMk id="21" creationId="{FB3BF38C-C8A1-6095-C191-6331A9CEC49D}"/>
          </ac:spMkLst>
        </pc:spChg>
        <pc:picChg chg="add">
          <ac:chgData name="John Fuggles" userId="S::john.fuggles@vantagepoint.consulting::c8fcba67-c568-4b32-8660-31060332a4d2" providerId="AD" clId="Web-{8F0A5D9D-CCE8-4712-BB06-6A2DEDF3F002}" dt="2022-10-18T13:41:48.814" v="106"/>
          <ac:picMkLst>
            <pc:docMk/>
            <pc:sldMk cId="2270012774" sldId="653"/>
            <ac:picMk id="23" creationId="{3C06772F-7CD1-6956-0298-B25F009C1E79}"/>
          </ac:picMkLst>
        </pc:picChg>
      </pc:sldChg>
      <pc:sldChg chg="addSp modSp add del mod replId modClrScheme chgLayout">
        <pc:chgData name="John Fuggles" userId="S::john.fuggles@vantagepoint.consulting::c8fcba67-c568-4b32-8660-31060332a4d2" providerId="AD" clId="Web-{8F0A5D9D-CCE8-4712-BB06-6A2DEDF3F002}" dt="2022-10-18T13:43:25.067" v="117"/>
        <pc:sldMkLst>
          <pc:docMk/>
          <pc:sldMk cId="2767058243" sldId="654"/>
        </pc:sldMkLst>
        <pc:spChg chg="mod ord">
          <ac:chgData name="John Fuggles" userId="S::john.fuggles@vantagepoint.consulting::c8fcba67-c568-4b32-8660-31060332a4d2" providerId="AD" clId="Web-{8F0A5D9D-CCE8-4712-BB06-6A2DEDF3F002}" dt="2022-10-18T13:42:37.753" v="111"/>
          <ac:spMkLst>
            <pc:docMk/>
            <pc:sldMk cId="2767058243" sldId="654"/>
            <ac:spMk id="2" creationId="{C4E0A050-E18A-031E-D986-BD1969016DA5}"/>
          </ac:spMkLst>
        </pc:spChg>
        <pc:spChg chg="mod ord">
          <ac:chgData name="John Fuggles" userId="S::john.fuggles@vantagepoint.consulting::c8fcba67-c568-4b32-8660-31060332a4d2" providerId="AD" clId="Web-{8F0A5D9D-CCE8-4712-BB06-6A2DEDF3F002}" dt="2022-10-18T13:42:37.753" v="111"/>
          <ac:spMkLst>
            <pc:docMk/>
            <pc:sldMk cId="2767058243" sldId="654"/>
            <ac:spMk id="3" creationId="{7106F866-9101-6F0F-1E1D-EF9322072709}"/>
          </ac:spMkLst>
        </pc:spChg>
        <pc:spChg chg="mod ord">
          <ac:chgData name="John Fuggles" userId="S::john.fuggles@vantagepoint.consulting::c8fcba67-c568-4b32-8660-31060332a4d2" providerId="AD" clId="Web-{8F0A5D9D-CCE8-4712-BB06-6A2DEDF3F002}" dt="2022-10-18T13:42:37.753" v="111"/>
          <ac:spMkLst>
            <pc:docMk/>
            <pc:sldMk cId="2767058243" sldId="654"/>
            <ac:spMk id="4" creationId="{5489114A-1FE7-430F-03ED-1D81873190BE}"/>
          </ac:spMkLst>
        </pc:spChg>
        <pc:spChg chg="add mod ord">
          <ac:chgData name="John Fuggles" userId="S::john.fuggles@vantagepoint.consulting::c8fcba67-c568-4b32-8660-31060332a4d2" providerId="AD" clId="Web-{8F0A5D9D-CCE8-4712-BB06-6A2DEDF3F002}" dt="2022-10-18T13:42:37.753" v="111"/>
          <ac:spMkLst>
            <pc:docMk/>
            <pc:sldMk cId="2767058243" sldId="654"/>
            <ac:spMk id="5" creationId="{02F5DE47-660F-1AD3-24E1-59D1A09B82AF}"/>
          </ac:spMkLst>
        </pc:spChg>
        <pc:picChg chg="add mod">
          <ac:chgData name="John Fuggles" userId="S::john.fuggles@vantagepoint.consulting::c8fcba67-c568-4b32-8660-31060332a4d2" providerId="AD" clId="Web-{8F0A5D9D-CCE8-4712-BB06-6A2DEDF3F002}" dt="2022-10-18T13:42:59.238" v="116" actId="14100"/>
          <ac:picMkLst>
            <pc:docMk/>
            <pc:sldMk cId="2767058243" sldId="654"/>
            <ac:picMk id="7" creationId="{B8B83A83-6382-85F6-2BC2-352FFDDF683C}"/>
          </ac:picMkLst>
        </pc:picChg>
      </pc:sldChg>
      <pc:sldChg chg="add del replId">
        <pc:chgData name="John Fuggles" userId="S::john.fuggles@vantagepoint.consulting::c8fcba67-c568-4b32-8660-31060332a4d2" providerId="AD" clId="Web-{8F0A5D9D-CCE8-4712-BB06-6A2DEDF3F002}" dt="2022-10-18T13:40:52.421" v="100"/>
        <pc:sldMkLst>
          <pc:docMk/>
          <pc:sldMk cId="3699295537" sldId="654"/>
        </pc:sldMkLst>
      </pc:sldChg>
      <pc:sldChg chg="add del replId">
        <pc:chgData name="John Fuggles" userId="S::john.fuggles@vantagepoint.consulting::c8fcba67-c568-4b32-8660-31060332a4d2" providerId="AD" clId="Web-{8F0A5D9D-CCE8-4712-BB06-6A2DEDF3F002}" dt="2022-10-18T13:42:45.316" v="113"/>
        <pc:sldMkLst>
          <pc:docMk/>
          <pc:sldMk cId="891844702" sldId="655"/>
        </pc:sldMkLst>
      </pc:sldChg>
      <pc:sldChg chg="add del replId">
        <pc:chgData name="John Fuggles" userId="S::john.fuggles@vantagepoint.consulting::c8fcba67-c568-4b32-8660-31060332a4d2" providerId="AD" clId="Web-{8F0A5D9D-CCE8-4712-BB06-6A2DEDF3F002}" dt="2022-10-18T13:41:56.314" v="107"/>
        <pc:sldMkLst>
          <pc:docMk/>
          <pc:sldMk cId="3255231519" sldId="6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ahoma Normal"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ahoma Normal" charset="0"/>
              </a:defRPr>
            </a:lvl1pPr>
          </a:lstStyle>
          <a:p>
            <a:fld id="{F5BCA622-4D55-B445-8CE4-5F47B58C798A}" type="datetimeFigureOut">
              <a:rPr lang="en-US" smtClean="0"/>
              <a:pPr/>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ahoma Normal"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ahoma Normal" charset="0"/>
              </a:defRPr>
            </a:lvl1pPr>
          </a:lstStyle>
          <a:p>
            <a:fld id="{DBA622C4-09B5-E947-A2D1-DCCC583F516C}" type="slidenum">
              <a:rPr lang="en-US" smtClean="0"/>
              <a:pPr/>
              <a:t>‹#›</a:t>
            </a:fld>
            <a:endParaRPr lang="en-US"/>
          </a:p>
        </p:txBody>
      </p:sp>
    </p:spTree>
    <p:extLst>
      <p:ext uri="{BB962C8B-B14F-4D97-AF65-F5344CB8AC3E}">
        <p14:creationId xmlns:p14="http://schemas.microsoft.com/office/powerpoint/2010/main" val="1516016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Normal" charset="0"/>
        <a:ea typeface="+mn-ea"/>
        <a:cs typeface="+mn-cs"/>
      </a:defRPr>
    </a:lvl1pPr>
    <a:lvl2pPr marL="457200" algn="l" defTabSz="914400" rtl="0" eaLnBrk="1" latinLnBrk="0" hangingPunct="1">
      <a:defRPr sz="1200" b="0" i="0" kern="1200">
        <a:solidFill>
          <a:schemeClr val="tx1"/>
        </a:solidFill>
        <a:latin typeface="Tahoma Normal" charset="0"/>
        <a:ea typeface="+mn-ea"/>
        <a:cs typeface="+mn-cs"/>
      </a:defRPr>
    </a:lvl2pPr>
    <a:lvl3pPr marL="914400" algn="l" defTabSz="914400" rtl="0" eaLnBrk="1" latinLnBrk="0" hangingPunct="1">
      <a:defRPr sz="1200" b="0" i="0" kern="1200">
        <a:solidFill>
          <a:schemeClr val="tx1"/>
        </a:solidFill>
        <a:latin typeface="Tahoma Normal" charset="0"/>
        <a:ea typeface="+mn-ea"/>
        <a:cs typeface="+mn-cs"/>
      </a:defRPr>
    </a:lvl3pPr>
    <a:lvl4pPr marL="1371600" algn="l" defTabSz="914400" rtl="0" eaLnBrk="1" latinLnBrk="0" hangingPunct="1">
      <a:defRPr sz="1200" b="0" i="0" kern="1200">
        <a:solidFill>
          <a:schemeClr val="tx1"/>
        </a:solidFill>
        <a:latin typeface="Tahoma Normal" charset="0"/>
        <a:ea typeface="+mn-ea"/>
        <a:cs typeface="+mn-cs"/>
      </a:defRPr>
    </a:lvl4pPr>
    <a:lvl5pPr marL="1828800" algn="l" defTabSz="914400" rtl="0" eaLnBrk="1" latinLnBrk="0" hangingPunct="1">
      <a:defRPr sz="1200" b="0" i="0" kern="1200">
        <a:solidFill>
          <a:schemeClr val="tx1"/>
        </a:solidFill>
        <a:latin typeface="Tahoma Norm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6" name="Picture 5" descr="A clock hanging on the wall&#10;&#10;Description automatically generated">
            <a:extLst>
              <a:ext uri="{FF2B5EF4-FFF2-40B4-BE49-F238E27FC236}">
                <a16:creationId xmlns:a16="http://schemas.microsoft.com/office/drawing/2014/main" id="{49AD7404-1F18-0A4E-A828-D8A326A0BF68}"/>
              </a:ext>
            </a:extLst>
          </p:cNvPr>
          <p:cNvPicPr>
            <a:picLocks noChangeAspect="1"/>
          </p:cNvPicPr>
          <p:nvPr userDrawn="1"/>
        </p:nvPicPr>
        <p:blipFill rotWithShape="1">
          <a:blip r:embed="rId2"/>
          <a:srcRect r="8898"/>
          <a:stretch/>
        </p:blipFill>
        <p:spPr>
          <a:xfrm>
            <a:off x="2830082" y="0"/>
            <a:ext cx="9361918" cy="6858000"/>
          </a:xfrm>
          <a:prstGeom prst="rect">
            <a:avLst/>
          </a:prstGeom>
        </p:spPr>
      </p:pic>
      <p:sp>
        <p:nvSpPr>
          <p:cNvPr id="11" name="Rectangle 10">
            <a:extLst>
              <a:ext uri="{FF2B5EF4-FFF2-40B4-BE49-F238E27FC236}">
                <a16:creationId xmlns:a16="http://schemas.microsoft.com/office/drawing/2014/main" id="{4BBF35BF-5B56-7E4E-BE44-F4A135885297}"/>
              </a:ext>
            </a:extLst>
          </p:cNvPr>
          <p:cNvSpPr/>
          <p:nvPr userDrawn="1"/>
        </p:nvSpPr>
        <p:spPr>
          <a:xfrm>
            <a:off x="0" y="0"/>
            <a:ext cx="4610912" cy="6858000"/>
          </a:xfrm>
          <a:prstGeom prst="rect">
            <a:avLst/>
          </a:prstGeom>
          <a:gradFill>
            <a:gsLst>
              <a:gs pos="16000">
                <a:schemeClr val="bg1"/>
              </a:gs>
              <a:gs pos="100000">
                <a:schemeClr val="bg1">
                  <a:alpha val="26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Title 3">
            <a:extLst>
              <a:ext uri="{FF2B5EF4-FFF2-40B4-BE49-F238E27FC236}">
                <a16:creationId xmlns:a16="http://schemas.microsoft.com/office/drawing/2014/main" id="{A25EF151-A4BD-3A4D-AF97-D15239EEBFF4}"/>
              </a:ext>
            </a:extLst>
          </p:cNvPr>
          <p:cNvSpPr>
            <a:spLocks noGrp="1"/>
          </p:cNvSpPr>
          <p:nvPr>
            <p:ph type="title"/>
          </p:nvPr>
        </p:nvSpPr>
        <p:spPr/>
        <p:txBody>
          <a:bodyPr/>
          <a:lstStyle/>
          <a:p>
            <a:r>
              <a:rPr lang="en-GB" noProof="0"/>
              <a:t>Click to edit Master title style</a:t>
            </a:r>
          </a:p>
        </p:txBody>
      </p:sp>
      <p:sp>
        <p:nvSpPr>
          <p:cNvPr id="13" name="Rectangle 12">
            <a:extLst>
              <a:ext uri="{FF2B5EF4-FFF2-40B4-BE49-F238E27FC236}">
                <a16:creationId xmlns:a16="http://schemas.microsoft.com/office/drawing/2014/main" id="{7227EC8D-20B6-F24B-965C-FE9BE4CD7828}"/>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noProof="0">
              <a:latin typeface="Tahoma Normal" charset="0"/>
            </a:endParaRPr>
          </a:p>
        </p:txBody>
      </p:sp>
      <p:sp>
        <p:nvSpPr>
          <p:cNvPr id="14" name="Text Placeholder 10">
            <a:extLst>
              <a:ext uri="{FF2B5EF4-FFF2-40B4-BE49-F238E27FC236}">
                <a16:creationId xmlns:a16="http://schemas.microsoft.com/office/drawing/2014/main" id="{F631748C-818C-2A44-B36F-045E36A3CBB4}"/>
              </a:ext>
            </a:extLst>
          </p:cNvPr>
          <p:cNvSpPr>
            <a:spLocks noGrp="1"/>
          </p:cNvSpPr>
          <p:nvPr>
            <p:ph type="body" sz="quarter" idx="11"/>
          </p:nvPr>
        </p:nvSpPr>
        <p:spPr>
          <a:xfrm>
            <a:off x="493713" y="1350899"/>
            <a:ext cx="635014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noProof="0"/>
              <a:t>Click to edit Master text styles</a:t>
            </a:r>
          </a:p>
        </p:txBody>
      </p:sp>
      <p:pic>
        <p:nvPicPr>
          <p:cNvPr id="15" name="Picture 14">
            <a:extLst>
              <a:ext uri="{FF2B5EF4-FFF2-40B4-BE49-F238E27FC236}">
                <a16:creationId xmlns:a16="http://schemas.microsoft.com/office/drawing/2014/main" id="{A6AFD57C-3284-A641-9E4B-74A54539DF4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964" t="37872" r="61368" b="39458"/>
          <a:stretch/>
        </p:blipFill>
        <p:spPr>
          <a:xfrm>
            <a:off x="10938779" y="391944"/>
            <a:ext cx="696977" cy="764503"/>
          </a:xfrm>
          <a:prstGeom prst="rect">
            <a:avLst/>
          </a:prstGeom>
        </p:spPr>
      </p:pic>
    </p:spTree>
    <p:extLst>
      <p:ext uri="{BB962C8B-B14F-4D97-AF65-F5344CB8AC3E}">
        <p14:creationId xmlns:p14="http://schemas.microsoft.com/office/powerpoint/2010/main" val="180476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897C9-F9D1-CF4C-BC18-9B383C7980FC}"/>
              </a:ext>
            </a:extLst>
          </p:cNvPr>
          <p:cNvSpPr/>
          <p:nvPr userDrawn="1"/>
        </p:nvSpPr>
        <p:spPr>
          <a:xfrm>
            <a:off x="5827363" y="-1"/>
            <a:ext cx="6364637" cy="6858001"/>
          </a:xfrm>
          <a:prstGeom prst="rect">
            <a:avLst/>
          </a:prstGeom>
          <a:solidFill>
            <a:schemeClr val="accent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Tahoma Regular" charset="0"/>
            </a:endParaRPr>
          </a:p>
        </p:txBody>
      </p:sp>
      <p:pic>
        <p:nvPicPr>
          <p:cNvPr id="14" name="Picture 13">
            <a:extLst>
              <a:ext uri="{FF2B5EF4-FFF2-40B4-BE49-F238E27FC236}">
                <a16:creationId xmlns:a16="http://schemas.microsoft.com/office/drawing/2014/main" id="{50F33748-44E0-2E4B-BE4F-34859D0342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964" t="37872" r="61368" b="39458"/>
          <a:stretch/>
        </p:blipFill>
        <p:spPr>
          <a:xfrm>
            <a:off x="10946477" y="391944"/>
            <a:ext cx="696977" cy="764503"/>
          </a:xfrm>
          <a:prstGeom prst="rect">
            <a:avLst/>
          </a:prstGeom>
        </p:spPr>
      </p:pic>
      <p:sp>
        <p:nvSpPr>
          <p:cNvPr id="16" name="Title 1">
            <a:extLst>
              <a:ext uri="{FF2B5EF4-FFF2-40B4-BE49-F238E27FC236}">
                <a16:creationId xmlns:a16="http://schemas.microsoft.com/office/drawing/2014/main" id="{65DA4B4B-96D7-3E46-BF12-593ADC4CC3EA}"/>
              </a:ext>
            </a:extLst>
          </p:cNvPr>
          <p:cNvSpPr>
            <a:spLocks noGrp="1"/>
          </p:cNvSpPr>
          <p:nvPr>
            <p:ph type="title"/>
          </p:nvPr>
        </p:nvSpPr>
        <p:spPr>
          <a:xfrm>
            <a:off x="493806" y="567428"/>
            <a:ext cx="3971832" cy="387798"/>
          </a:xfrm>
        </p:spPr>
        <p:txBody>
          <a:bodyPr anchor="b" anchorCtr="0"/>
          <a:lstStyle/>
          <a:p>
            <a:r>
              <a:rPr lang="en-GB"/>
              <a:t>Click to edit Master title style</a:t>
            </a:r>
            <a:endParaRPr lang="en-US"/>
          </a:p>
        </p:txBody>
      </p:sp>
      <p:sp>
        <p:nvSpPr>
          <p:cNvPr id="17" name="Text Placeholder 10">
            <a:extLst>
              <a:ext uri="{FF2B5EF4-FFF2-40B4-BE49-F238E27FC236}">
                <a16:creationId xmlns:a16="http://schemas.microsoft.com/office/drawing/2014/main" id="{38E0FAA6-9C21-3447-BD2B-B26DE83E870E}"/>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E99C74F5-E235-2B48-855B-B2B0978C44C0}"/>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2" name="Slide Number Placeholder 5">
            <a:extLst>
              <a:ext uri="{FF2B5EF4-FFF2-40B4-BE49-F238E27FC236}">
                <a16:creationId xmlns:a16="http://schemas.microsoft.com/office/drawing/2014/main" id="{AB641E67-CD20-5644-A26C-DD6AF00304B8}"/>
              </a:ext>
            </a:extLst>
          </p:cNvPr>
          <p:cNvSpPr>
            <a:spLocks noGrp="1"/>
          </p:cNvSpPr>
          <p:nvPr>
            <p:ph type="sldNum" sz="quarter" idx="4"/>
          </p:nvPr>
        </p:nvSpPr>
        <p:spPr>
          <a:xfrm>
            <a:off x="11123302" y="6381069"/>
            <a:ext cx="564448" cy="365125"/>
          </a:xfrm>
          <a:prstGeom prst="rect">
            <a:avLst/>
          </a:prstGeom>
        </p:spPr>
        <p:txBody>
          <a:bodyPr vert="horz" lIns="91440" tIns="45720" rIns="91440" bIns="45720" rtlCol="0" anchor="ctr"/>
          <a:lstStyle>
            <a:lvl1pPr algn="ctr">
              <a:defRPr sz="1200" b="0" i="0">
                <a:solidFill>
                  <a:schemeClr val="accent1"/>
                </a:solidFill>
                <a:latin typeface="Tahoma" charset="0"/>
                <a:ea typeface="Tahoma" charset="0"/>
                <a:cs typeface="Tahoma" charset="0"/>
              </a:defRPr>
            </a:lvl1pPr>
          </a:lstStyle>
          <a:p>
            <a:fld id="{86D27B05-6E95-B948-BC5B-71D16E1B354A}" type="slidenum">
              <a:rPr lang="en-US" smtClean="0"/>
              <a:pPr/>
              <a:t>‹#›</a:t>
            </a:fld>
            <a:endParaRPr lang="en-US"/>
          </a:p>
        </p:txBody>
      </p:sp>
      <p:sp>
        <p:nvSpPr>
          <p:cNvPr id="13" name="Rectangle 12">
            <a:extLst>
              <a:ext uri="{FF2B5EF4-FFF2-40B4-BE49-F238E27FC236}">
                <a16:creationId xmlns:a16="http://schemas.microsoft.com/office/drawing/2014/main" id="{C8B0BCBB-607A-EF43-B1AE-37ACD3B98EF1}"/>
              </a:ext>
            </a:extLst>
          </p:cNvPr>
          <p:cNvSpPr/>
          <p:nvPr userDrawn="1"/>
        </p:nvSpPr>
        <p:spPr>
          <a:xfrm rot="5400000">
            <a:off x="10759149" y="6493849"/>
            <a:ext cx="588738" cy="139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charset="0"/>
              <a:ea typeface="Tahoma" charset="0"/>
              <a:cs typeface="Tahoma" charset="0"/>
            </a:endParaRPr>
          </a:p>
        </p:txBody>
      </p:sp>
      <p:sp>
        <p:nvSpPr>
          <p:cNvPr id="10" name="Text Placeholder 4">
            <a:extLst>
              <a:ext uri="{FF2B5EF4-FFF2-40B4-BE49-F238E27FC236}">
                <a16:creationId xmlns:a16="http://schemas.microsoft.com/office/drawing/2014/main" id="{653E5D9C-E049-D941-9486-0814433FC4BB}"/>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2704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4578FC-D623-104F-B5B2-91BD1FE0348E}"/>
              </a:ext>
            </a:extLst>
          </p:cNvPr>
          <p:cNvSpPr>
            <a:spLocks noGrp="1"/>
          </p:cNvSpPr>
          <p:nvPr>
            <p:ph type="sldNum" sz="quarter" idx="10"/>
          </p:nvPr>
        </p:nvSpPr>
        <p:spPr/>
        <p:txBody>
          <a:bodyPr/>
          <a:lstStyle/>
          <a:p>
            <a:fld id="{86D27B05-6E95-B948-BC5B-71D16E1B354A}" type="slidenum">
              <a:rPr lang="en-US" smtClean="0"/>
              <a:pPr/>
              <a:t>‹#›</a:t>
            </a:fld>
            <a:endParaRPr lang="en-US"/>
          </a:p>
        </p:txBody>
      </p:sp>
    </p:spTree>
    <p:extLst>
      <p:ext uri="{BB962C8B-B14F-4D97-AF65-F5344CB8AC3E}">
        <p14:creationId xmlns:p14="http://schemas.microsoft.com/office/powerpoint/2010/main" val="6369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8" name="Text Placeholder 4">
            <a:extLst>
              <a:ext uri="{FF2B5EF4-FFF2-40B4-BE49-F238E27FC236}">
                <a16:creationId xmlns:a16="http://schemas.microsoft.com/office/drawing/2014/main" id="{42DB39D2-2B20-D64A-A630-8E0464638DC3}"/>
              </a:ext>
            </a:extLst>
          </p:cNvPr>
          <p:cNvSpPr>
            <a:spLocks noGrp="1"/>
          </p:cNvSpPr>
          <p:nvPr>
            <p:ph type="body" sz="quarter" idx="12"/>
          </p:nvPr>
        </p:nvSpPr>
        <p:spPr>
          <a:xfrm>
            <a:off x="6364863" y="1901824"/>
            <a:ext cx="4567297"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nSpc>
                <a:spcPct val="100000"/>
              </a:lnSpc>
              <a:spcBef>
                <a:spcPts val="300"/>
              </a:spcBef>
              <a:spcAft>
                <a:spcPts val="300"/>
              </a:spcAft>
              <a:buNone/>
              <a:defRPr sz="1200" b="0" i="0">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sz="1200" b="0" i="0">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9B4566F-C10E-1547-9203-E5AE5C9AADEB}"/>
              </a:ext>
            </a:extLst>
          </p:cNvPr>
          <p:cNvSpPr>
            <a:spLocks noGrp="1"/>
          </p:cNvSpPr>
          <p:nvPr>
            <p:ph type="title"/>
          </p:nvPr>
        </p:nvSpPr>
        <p:spPr>
          <a:xfrm>
            <a:off x="6364863" y="567428"/>
            <a:ext cx="3814762"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9B74F5AE-F997-BD41-9781-93A8155CBA1B}"/>
              </a:ext>
            </a:extLst>
          </p:cNvPr>
          <p:cNvSpPr>
            <a:spLocks noGrp="1"/>
          </p:cNvSpPr>
          <p:nvPr>
            <p:ph type="body" sz="quarter" idx="11"/>
          </p:nvPr>
        </p:nvSpPr>
        <p:spPr>
          <a:xfrm>
            <a:off x="6364863" y="1350899"/>
            <a:ext cx="456729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2" name="Rectangle 11">
            <a:extLst>
              <a:ext uri="{FF2B5EF4-FFF2-40B4-BE49-F238E27FC236}">
                <a16:creationId xmlns:a16="http://schemas.microsoft.com/office/drawing/2014/main" id="{34AC9971-AFD4-1948-A59C-EA7487CC6883}"/>
              </a:ext>
            </a:extLst>
          </p:cNvPr>
          <p:cNvSpPr/>
          <p:nvPr userDrawn="1"/>
        </p:nvSpPr>
        <p:spPr>
          <a:xfrm>
            <a:off x="636495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 name="Rectangle 1">
            <a:extLst>
              <a:ext uri="{FF2B5EF4-FFF2-40B4-BE49-F238E27FC236}">
                <a16:creationId xmlns:a16="http://schemas.microsoft.com/office/drawing/2014/main" id="{F3D3BC31-DCAD-2548-9A65-17BB3F324C3E}"/>
              </a:ext>
            </a:extLst>
          </p:cNvPr>
          <p:cNvSpPr/>
          <p:nvPr userDrawn="1"/>
        </p:nvSpPr>
        <p:spPr>
          <a:xfrm>
            <a:off x="0" y="0"/>
            <a:ext cx="58270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over">
    <p:spTree>
      <p:nvGrpSpPr>
        <p:cNvPr id="1" name=""/>
        <p:cNvGrpSpPr/>
        <p:nvPr/>
      </p:nvGrpSpPr>
      <p:grpSpPr>
        <a:xfrm>
          <a:off x="0" y="0"/>
          <a:ext cx="0" cy="0"/>
          <a:chOff x="0" y="0"/>
          <a:chExt cx="0" cy="0"/>
        </a:xfrm>
      </p:grpSpPr>
      <p:pic>
        <p:nvPicPr>
          <p:cNvPr id="18" name="Picture 17" descr="GJ82ED.jpg">
            <a:extLst>
              <a:ext uri="{FF2B5EF4-FFF2-40B4-BE49-F238E27FC236}">
                <a16:creationId xmlns:a16="http://schemas.microsoft.com/office/drawing/2014/main" id="{6787895F-4018-2443-B976-5F5C183F16CE}"/>
              </a:ext>
            </a:extLst>
          </p:cNvPr>
          <p:cNvPicPr>
            <a:picLocks noChangeAspect="1"/>
          </p:cNvPicPr>
          <p:nvPr userDrawn="1"/>
        </p:nvPicPr>
        <p:blipFill rotWithShape="1">
          <a:blip r:embed="rId2" cstate="print">
            <a:alphaModFix/>
            <a:duotone>
              <a:schemeClr val="accent5">
                <a:shade val="45000"/>
                <a:satMod val="135000"/>
              </a:schemeClr>
              <a:prstClr val="white"/>
            </a:duotone>
            <a:extLst>
              <a:ext uri="{28A0092B-C50C-407E-A947-70E740481C1C}">
                <a14:useLocalDpi xmlns:a14="http://schemas.microsoft.com/office/drawing/2010/main" val="0"/>
              </a:ext>
            </a:extLst>
          </a:blip>
          <a:srcRect b="6250"/>
          <a:stretch/>
        </p:blipFill>
        <p:spPr>
          <a:xfrm>
            <a:off x="0" y="-2"/>
            <a:ext cx="12192000" cy="6858001"/>
          </a:xfrm>
          <a:prstGeom prst="rect">
            <a:avLst/>
          </a:prstGeom>
        </p:spPr>
      </p:pic>
      <p:sp>
        <p:nvSpPr>
          <p:cNvPr id="19" name="Rectangle 18">
            <a:extLst>
              <a:ext uri="{FF2B5EF4-FFF2-40B4-BE49-F238E27FC236}">
                <a16:creationId xmlns:a16="http://schemas.microsoft.com/office/drawing/2014/main" id="{5B5EACB5-C097-B040-9DF0-86484037CAEA}"/>
              </a:ext>
            </a:extLst>
          </p:cNvPr>
          <p:cNvSpPr/>
          <p:nvPr userDrawn="1"/>
        </p:nvSpPr>
        <p:spPr>
          <a:xfrm>
            <a:off x="0" y="-3"/>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rge 5"/>
          <p:cNvSpPr/>
          <p:nvPr userDrawn="1"/>
        </p:nvSpPr>
        <p:spPr>
          <a:xfrm>
            <a:off x="3064483" y="-1"/>
            <a:ext cx="5535828" cy="4417541"/>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5119" t="37872" r="17999" b="39458"/>
          <a:stretch/>
        </p:blipFill>
        <p:spPr>
          <a:xfrm>
            <a:off x="4187377" y="914400"/>
            <a:ext cx="3223536" cy="1092630"/>
          </a:xfrm>
          <a:prstGeom prst="rect">
            <a:avLst/>
          </a:prstGeom>
        </p:spPr>
      </p:pic>
      <p:sp>
        <p:nvSpPr>
          <p:cNvPr id="16" name="Oval 15"/>
          <p:cNvSpPr/>
          <p:nvPr userDrawn="1"/>
        </p:nvSpPr>
        <p:spPr>
          <a:xfrm>
            <a:off x="6392568" y="3983480"/>
            <a:ext cx="868120" cy="868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2" name="Rectangle 21"/>
          <p:cNvSpPr/>
          <p:nvPr userDrawn="1"/>
        </p:nvSpPr>
        <p:spPr>
          <a:xfrm>
            <a:off x="0" y="3321523"/>
            <a:ext cx="6035382" cy="2713518"/>
          </a:xfrm>
          <a:custGeom>
            <a:avLst/>
            <a:gdLst>
              <a:gd name="connsiteX0" fmla="*/ 0 w 5052945"/>
              <a:gd name="connsiteY0" fmla="*/ 0 h 2990335"/>
              <a:gd name="connsiteX1" fmla="*/ 5052945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009833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445550 w 5052945"/>
              <a:gd name="connsiteY1" fmla="*/ 14287 h 2990335"/>
              <a:gd name="connsiteX2" fmla="*/ 5052945 w 5052945"/>
              <a:gd name="connsiteY2" fmla="*/ 2990335 h 2990335"/>
              <a:gd name="connsiteX3" fmla="*/ 0 w 5052945"/>
              <a:gd name="connsiteY3" fmla="*/ 2990335 h 2990335"/>
              <a:gd name="connsiteX4" fmla="*/ 0 w 5052945"/>
              <a:gd name="connsiteY4" fmla="*/ 0 h 2990335"/>
              <a:gd name="connsiteX0" fmla="*/ 0 w 4702849"/>
              <a:gd name="connsiteY0" fmla="*/ 0 h 2990335"/>
              <a:gd name="connsiteX1" fmla="*/ 3445550 w 4702849"/>
              <a:gd name="connsiteY1" fmla="*/ 14287 h 2990335"/>
              <a:gd name="connsiteX2" fmla="*/ 4702849 w 4702849"/>
              <a:gd name="connsiteY2" fmla="*/ 2990335 h 2990335"/>
              <a:gd name="connsiteX3" fmla="*/ 0 w 4702849"/>
              <a:gd name="connsiteY3" fmla="*/ 2990335 h 2990335"/>
              <a:gd name="connsiteX4" fmla="*/ 0 w 4702849"/>
              <a:gd name="connsiteY4" fmla="*/ 0 h 2990335"/>
              <a:gd name="connsiteX0" fmla="*/ 0 w 4770610"/>
              <a:gd name="connsiteY0" fmla="*/ 0 h 3006085"/>
              <a:gd name="connsiteX1" fmla="*/ 3445550 w 4770610"/>
              <a:gd name="connsiteY1" fmla="*/ 14287 h 3006085"/>
              <a:gd name="connsiteX2" fmla="*/ 4770610 w 4770610"/>
              <a:gd name="connsiteY2" fmla="*/ 3006085 h 3006085"/>
              <a:gd name="connsiteX3" fmla="*/ 0 w 4770610"/>
              <a:gd name="connsiteY3" fmla="*/ 2990335 h 3006085"/>
              <a:gd name="connsiteX4" fmla="*/ 0 w 4770610"/>
              <a:gd name="connsiteY4" fmla="*/ 0 h 300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610" h="3006085">
                <a:moveTo>
                  <a:pt x="0" y="0"/>
                </a:moveTo>
                <a:lnTo>
                  <a:pt x="3445550" y="14287"/>
                </a:lnTo>
                <a:lnTo>
                  <a:pt x="4770610" y="3006085"/>
                </a:lnTo>
                <a:lnTo>
                  <a:pt x="0" y="29903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2" name="Title 1">
            <a:extLst>
              <a:ext uri="{FF2B5EF4-FFF2-40B4-BE49-F238E27FC236}">
                <a16:creationId xmlns:a16="http://schemas.microsoft.com/office/drawing/2014/main" id="{8035295E-9661-7C48-86B5-E7548B4A18F9}"/>
              </a:ext>
            </a:extLst>
          </p:cNvPr>
          <p:cNvSpPr>
            <a:spLocks noGrp="1"/>
          </p:cNvSpPr>
          <p:nvPr>
            <p:ph type="title" hasCustomPrompt="1"/>
          </p:nvPr>
        </p:nvSpPr>
        <p:spPr>
          <a:xfrm>
            <a:off x="480082" y="3873136"/>
            <a:ext cx="3972339" cy="387798"/>
          </a:xfrm>
        </p:spPr>
        <p:txBody>
          <a:bodyPr anchor="b" anchorCtr="0"/>
          <a:lstStyle/>
          <a:p>
            <a:r>
              <a:rPr lang="en-GB"/>
              <a:t>Click to add title</a:t>
            </a:r>
            <a:endParaRPr lang="en-US"/>
          </a:p>
        </p:txBody>
      </p:sp>
      <p:sp>
        <p:nvSpPr>
          <p:cNvPr id="13" name="Text Placeholder 10">
            <a:extLst>
              <a:ext uri="{FF2B5EF4-FFF2-40B4-BE49-F238E27FC236}">
                <a16:creationId xmlns:a16="http://schemas.microsoft.com/office/drawing/2014/main" id="{FFAE3A63-0ECA-6A48-996B-6CF07406DCBB}"/>
              </a:ext>
            </a:extLst>
          </p:cNvPr>
          <p:cNvSpPr>
            <a:spLocks noGrp="1"/>
          </p:cNvSpPr>
          <p:nvPr>
            <p:ph type="body" sz="quarter" idx="11"/>
          </p:nvPr>
        </p:nvSpPr>
        <p:spPr>
          <a:xfrm>
            <a:off x="479988" y="5251543"/>
            <a:ext cx="3971925" cy="249299"/>
          </a:xfrm>
          <a:prstGeom prst="rect">
            <a:avLst/>
          </a:prstGeom>
        </p:spPr>
        <p:txBody>
          <a:bodyPr lIns="0" tIns="0" rIns="0" bIns="0">
            <a:spAutoFit/>
          </a:bodyPr>
          <a:lstStyle>
            <a:lvl1pPr>
              <a:defRPr sz="1800" b="0" i="0">
                <a:solidFill>
                  <a:schemeClr val="accent1"/>
                </a:solidFill>
                <a:latin typeface="Tahoma" charset="0"/>
                <a:ea typeface="Tahoma" charset="0"/>
                <a:cs typeface="Tahoma" charset="0"/>
              </a:defRPr>
            </a:lvl1pPr>
          </a:lstStyle>
          <a:p>
            <a:pPr lvl="0"/>
            <a:r>
              <a:rPr lang="en-GB"/>
              <a:t>Click to edit Master text styles</a:t>
            </a:r>
          </a:p>
        </p:txBody>
      </p:sp>
      <p:sp>
        <p:nvSpPr>
          <p:cNvPr id="14" name="Rectangle 13">
            <a:extLst>
              <a:ext uri="{FF2B5EF4-FFF2-40B4-BE49-F238E27FC236}">
                <a16:creationId xmlns:a16="http://schemas.microsoft.com/office/drawing/2014/main" id="{F3BE31F7-EF89-9D42-94FD-7F5F009737A6}"/>
              </a:ext>
            </a:extLst>
          </p:cNvPr>
          <p:cNvSpPr/>
          <p:nvPr userDrawn="1"/>
        </p:nvSpPr>
        <p:spPr>
          <a:xfrm>
            <a:off x="480082" y="4947891"/>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7" name="Text Placeholder 2">
            <a:extLst>
              <a:ext uri="{FF2B5EF4-FFF2-40B4-BE49-F238E27FC236}">
                <a16:creationId xmlns:a16="http://schemas.microsoft.com/office/drawing/2014/main" id="{901A21B5-FCEB-A841-89E8-FF03F09593AD}"/>
              </a:ext>
            </a:extLst>
          </p:cNvPr>
          <p:cNvSpPr>
            <a:spLocks noGrp="1"/>
          </p:cNvSpPr>
          <p:nvPr>
            <p:ph type="body" sz="quarter" idx="12" hasCustomPrompt="1"/>
          </p:nvPr>
        </p:nvSpPr>
        <p:spPr>
          <a:xfrm>
            <a:off x="479425" y="4405130"/>
            <a:ext cx="3990582" cy="360099"/>
          </a:xfrm>
          <a:prstGeom prst="rect">
            <a:avLst/>
          </a:prstGeom>
        </p:spPr>
        <p:txBody>
          <a:bodyPr vert="horz" wrap="square" lIns="0" tIns="0" rIns="0" bIns="0" rtlCol="0" anchor="t" anchorCtr="0">
            <a:spAutoFit/>
          </a:bodyPr>
          <a:lstStyle>
            <a:lvl1pPr>
              <a:defRPr lang="en-GB" sz="2600" b="0" i="0" smtClean="0">
                <a:solidFill>
                  <a:schemeClr val="accent1"/>
                </a:solidFill>
                <a:latin typeface="Tahoma" charset="0"/>
                <a:ea typeface="Tahoma" charset="0"/>
                <a:cs typeface="Tahoma" charset="0"/>
              </a:defRPr>
            </a:lvl1pPr>
            <a:lvl2pPr>
              <a:defRPr lang="en-GB" smtClean="0"/>
            </a:lvl2pPr>
            <a:lvl3pPr>
              <a:defRPr lang="en-GB" smtClean="0"/>
            </a:lvl3pPr>
            <a:lvl4pPr>
              <a:defRPr lang="en-GB" smtClean="0"/>
            </a:lvl4pPr>
            <a:lvl5pPr>
              <a:defRPr lang="en-US"/>
            </a:lvl5pPr>
          </a:lstStyle>
          <a:p>
            <a:pPr lvl="0">
              <a:spcBef>
                <a:spcPct val="0"/>
              </a:spcBef>
            </a:pPr>
            <a:r>
              <a:rPr lang="en-GB"/>
              <a:t>Click to add subtitle</a:t>
            </a:r>
            <a:endParaRPr lang="en-US"/>
          </a:p>
        </p:txBody>
      </p:sp>
    </p:spTree>
    <p:extLst>
      <p:ext uri="{BB962C8B-B14F-4D97-AF65-F5344CB8AC3E}">
        <p14:creationId xmlns:p14="http://schemas.microsoft.com/office/powerpoint/2010/main" val="1616456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1" name="Rectangle 10">
            <a:extLst>
              <a:ext uri="{FF2B5EF4-FFF2-40B4-BE49-F238E27FC236}">
                <a16:creationId xmlns:a16="http://schemas.microsoft.com/office/drawing/2014/main" id="{AE69A7EE-A4F8-F744-A69F-A363D952D6D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F58777A-B943-4344-A03E-6F77C3F7263F}"/>
              </a:ext>
            </a:extLst>
          </p:cNvPr>
          <p:cNvSpPr>
            <a:spLocks noGrp="1"/>
          </p:cNvSpPr>
          <p:nvPr>
            <p:ph type="title"/>
          </p:nvPr>
        </p:nvSpPr>
        <p:spPr>
          <a:xfrm>
            <a:off x="493806" y="2332730"/>
            <a:ext cx="5449794" cy="387798"/>
          </a:xfrm>
        </p:spPr>
        <p:txBody>
          <a:bodyPr anchor="ctr" anchorCtr="0"/>
          <a:lstStyle>
            <a:lvl1pPr>
              <a:defRPr>
                <a:solidFill>
                  <a:schemeClr val="bg1"/>
                </a:solidFill>
              </a:defRPr>
            </a:lvl1pPr>
          </a:lstStyle>
          <a:p>
            <a:r>
              <a:rPr lang="en-GB"/>
              <a:t>Click to edit Master title style</a:t>
            </a:r>
            <a:endParaRPr lang="en-US"/>
          </a:p>
        </p:txBody>
      </p:sp>
      <p:sp>
        <p:nvSpPr>
          <p:cNvPr id="16" name="Text Placeholder 10">
            <a:extLst>
              <a:ext uri="{FF2B5EF4-FFF2-40B4-BE49-F238E27FC236}">
                <a16:creationId xmlns:a16="http://schemas.microsoft.com/office/drawing/2014/main" id="{FE0DAD0E-D826-D44E-88B4-345162E378AD}"/>
              </a:ext>
            </a:extLst>
          </p:cNvPr>
          <p:cNvSpPr>
            <a:spLocks noGrp="1"/>
          </p:cNvSpPr>
          <p:nvPr>
            <p:ph type="body" sz="quarter" idx="11"/>
          </p:nvPr>
        </p:nvSpPr>
        <p:spPr>
          <a:xfrm>
            <a:off x="493713" y="3179701"/>
            <a:ext cx="3971925" cy="249299"/>
          </a:xfrm>
          <a:prstGeom prst="rect">
            <a:avLst/>
          </a:prstGeom>
        </p:spPr>
        <p:txBody>
          <a:bodyPr lIns="0" tIns="0" rIns="0" bIns="0">
            <a:spAutoFit/>
          </a:bodyPr>
          <a:lstStyle>
            <a:lvl1pPr>
              <a:defRPr sz="1800" b="0">
                <a:solidFill>
                  <a:schemeClr val="bg1"/>
                </a:solidFill>
                <a:latin typeface="Tahoma" charset="0"/>
                <a:ea typeface="Tahoma" charset="0"/>
                <a:cs typeface="Tahoma" charset="0"/>
              </a:defRPr>
            </a:lvl1pPr>
          </a:lstStyle>
          <a:p>
            <a:pPr lvl="0"/>
            <a:r>
              <a:rPr lang="en-GB"/>
              <a:t>Click to edit Master text styles</a:t>
            </a:r>
          </a:p>
        </p:txBody>
      </p:sp>
      <p:sp>
        <p:nvSpPr>
          <p:cNvPr id="17" name="Rectangle 16">
            <a:extLst>
              <a:ext uri="{FF2B5EF4-FFF2-40B4-BE49-F238E27FC236}">
                <a16:creationId xmlns:a16="http://schemas.microsoft.com/office/drawing/2014/main" id="{89C38085-4F2E-EE40-BD53-60C1EEC173F9}"/>
              </a:ext>
            </a:extLst>
          </p:cNvPr>
          <p:cNvSpPr/>
          <p:nvPr userDrawn="1"/>
        </p:nvSpPr>
        <p:spPr>
          <a:xfrm>
            <a:off x="493807" y="2917268"/>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20" name="Picture 19" descr="A picture containing computer&#10;&#10;Description automatically generated">
            <a:extLst>
              <a:ext uri="{FF2B5EF4-FFF2-40B4-BE49-F238E27FC236}">
                <a16:creationId xmlns:a16="http://schemas.microsoft.com/office/drawing/2014/main" id="{031836C4-B3A0-4D4F-9284-CE1902D759E7}"/>
              </a:ext>
            </a:extLst>
          </p:cNvPr>
          <p:cNvPicPr>
            <a:picLocks noChangeAspect="1"/>
          </p:cNvPicPr>
          <p:nvPr userDrawn="1"/>
        </p:nvPicPr>
        <p:blipFill>
          <a:blip r:embed="rId2"/>
          <a:stretch>
            <a:fillRect/>
          </a:stretch>
        </p:blipFill>
        <p:spPr>
          <a:xfrm>
            <a:off x="4070555" y="1508330"/>
            <a:ext cx="8121445" cy="5337420"/>
          </a:xfrm>
          <a:prstGeom prst="rect">
            <a:avLst/>
          </a:prstGeom>
        </p:spPr>
      </p:pic>
    </p:spTree>
    <p:extLst>
      <p:ext uri="{BB962C8B-B14F-4D97-AF65-F5344CB8AC3E}">
        <p14:creationId xmlns:p14="http://schemas.microsoft.com/office/powerpoint/2010/main" val="3047495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D6E464-0E57-4E9B-AAE9-279B5CC3F57B}"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41259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6E464-0E57-4E9B-AAE9-279B5CC3F57B}"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302595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D6E464-0E57-4E9B-AAE9-279B5CC3F57B}"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490512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D6E464-0E57-4E9B-AAE9-279B5CC3F57B}" type="datetimeFigureOut">
              <a:rPr lang="en-GB" smtClean="0"/>
              <a:t>19/10/2022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76430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D6E464-0E57-4E9B-AAE9-279B5CC3F57B}" type="datetimeFigureOut">
              <a:rPr lang="en-GB" smtClean="0"/>
              <a:t>19/10/2022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20807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1E955-78AE-8245-AF5C-18B82953965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D3B3E51-C3C1-B640-98DE-D91A2D8E043C}"/>
              </a:ext>
            </a:extLst>
          </p:cNvPr>
          <p:cNvSpPr>
            <a:spLocks noGrp="1"/>
          </p:cNvSpPr>
          <p:nvPr>
            <p:ph type="title"/>
          </p:nvPr>
        </p:nvSpPr>
        <p:spPr>
          <a:xfrm>
            <a:off x="493806" y="3041202"/>
            <a:ext cx="8104093" cy="387798"/>
          </a:xfrm>
        </p:spPr>
        <p:txBody>
          <a:bodyPr/>
          <a:lstStyle>
            <a:lvl1pPr>
              <a:defRPr>
                <a:solidFill>
                  <a:schemeClr val="bg1"/>
                </a:solidFill>
              </a:defRPr>
            </a:lvl1pPr>
          </a:lstStyle>
          <a:p>
            <a:r>
              <a:rPr lang="en-GB"/>
              <a:t>Click to edit Master title style</a:t>
            </a:r>
          </a:p>
        </p:txBody>
      </p:sp>
      <p:sp>
        <p:nvSpPr>
          <p:cNvPr id="7" name="Rectangle 6">
            <a:extLst>
              <a:ext uri="{FF2B5EF4-FFF2-40B4-BE49-F238E27FC236}">
                <a16:creationId xmlns:a16="http://schemas.microsoft.com/office/drawing/2014/main" id="{BEBE8C54-F702-FC4D-9A31-4772D69212A4}"/>
              </a:ext>
            </a:extLst>
          </p:cNvPr>
          <p:cNvSpPr/>
          <p:nvPr userDrawn="1"/>
        </p:nvSpPr>
        <p:spPr>
          <a:xfrm>
            <a:off x="493806" y="3605274"/>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5" name="Picture 4">
            <a:extLst>
              <a:ext uri="{FF2B5EF4-FFF2-40B4-BE49-F238E27FC236}">
                <a16:creationId xmlns:a16="http://schemas.microsoft.com/office/drawing/2014/main" id="{D0669674-37AA-B24E-8323-65659DA668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309"/>
          <a:stretch/>
        </p:blipFill>
        <p:spPr>
          <a:xfrm>
            <a:off x="10994501" y="488937"/>
            <a:ext cx="572024" cy="575126"/>
          </a:xfrm>
          <a:prstGeom prst="rect">
            <a:avLst/>
          </a:prstGeom>
        </p:spPr>
      </p:pic>
      <p:sp>
        <p:nvSpPr>
          <p:cNvPr id="6" name="Rectangle 5">
            <a:hlinkClick r:id="rId3" action="ppaction://hlinksldjump"/>
            <a:extLst>
              <a:ext uri="{FF2B5EF4-FFF2-40B4-BE49-F238E27FC236}">
                <a16:creationId xmlns:a16="http://schemas.microsoft.com/office/drawing/2014/main" id="{5550373B-9C01-2C41-B7DD-089A879C3F65}"/>
              </a:ext>
            </a:extLst>
          </p:cNvPr>
          <p:cNvSpPr/>
          <p:nvPr userDrawn="1"/>
        </p:nvSpPr>
        <p:spPr>
          <a:xfrm>
            <a:off x="10882859" y="344774"/>
            <a:ext cx="804891" cy="83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7781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D6E464-0E57-4E9B-AAE9-279B5CC3F57B}" type="datetimeFigureOut">
              <a:rPr lang="en-GB" smtClean="0"/>
              <a:t>19/10/2022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361277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6E464-0E57-4E9B-AAE9-279B5CC3F57B}" type="datetimeFigureOut">
              <a:rPr lang="en-GB" smtClean="0"/>
              <a:t>19/10/2022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988933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D6E464-0E57-4E9B-AAE9-279B5CC3F57B}" type="datetimeFigureOut">
              <a:rPr lang="en-GB" smtClean="0"/>
              <a:t>19/10/2022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657274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D6E464-0E57-4E9B-AAE9-279B5CC3F57B}" type="datetimeFigureOut">
              <a:rPr lang="en-GB" smtClean="0"/>
              <a:t>19/10/2022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86472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6E464-0E57-4E9B-AAE9-279B5CC3F57B}"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496297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D6E464-0E57-4E9B-AAE9-279B5CC3F57B}" type="datetimeFigureOut">
              <a:rPr lang="en-GB" smtClean="0"/>
              <a:t>19/10/2022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EF31F7-4916-408B-88C3-7DF3E52D2C9C}" type="slidenum">
              <a:rPr lang="en-GB" smtClean="0"/>
              <a:t>‹#›</a:t>
            </a:fld>
            <a:endParaRPr lang="en-GB"/>
          </a:p>
        </p:txBody>
      </p:sp>
    </p:spTree>
    <p:extLst>
      <p:ext uri="{BB962C8B-B14F-4D97-AF65-F5344CB8AC3E}">
        <p14:creationId xmlns:p14="http://schemas.microsoft.com/office/powerpoint/2010/main" val="1221689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Title 1"/>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1" name="Text Placeholder 10"/>
          <p:cNvSpPr>
            <a:spLocks noGrp="1"/>
          </p:cNvSpPr>
          <p:nvPr>
            <p:ph type="body" sz="quarter" idx="11"/>
          </p:nvPr>
        </p:nvSpPr>
        <p:spPr>
          <a:xfrm>
            <a:off x="493713" y="1350899"/>
            <a:ext cx="635014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2" name="Rectangle 11"/>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Tree>
    <p:extLst>
      <p:ext uri="{BB962C8B-B14F-4D97-AF65-F5344CB8AC3E}">
        <p14:creationId xmlns:p14="http://schemas.microsoft.com/office/powerpoint/2010/main" val="244999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age no logo">
    <p:spTree>
      <p:nvGrpSpPr>
        <p:cNvPr id="1" name=""/>
        <p:cNvGrpSpPr/>
        <p:nvPr/>
      </p:nvGrpSpPr>
      <p:grpSpPr>
        <a:xfrm>
          <a:off x="0" y="0"/>
          <a:ext cx="0" cy="0"/>
          <a:chOff x="0" y="0"/>
          <a:chExt cx="0" cy="0"/>
        </a:xfrm>
      </p:grpSpPr>
      <p:sp>
        <p:nvSpPr>
          <p:cNvPr id="2" name="Title 1"/>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2" name="Rectangle 11"/>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Tree>
    <p:extLst>
      <p:ext uri="{BB962C8B-B14F-4D97-AF65-F5344CB8AC3E}">
        <p14:creationId xmlns:p14="http://schemas.microsoft.com/office/powerpoint/2010/main" val="2930967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body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5" name="Text Placeholder 4"/>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69BE2946-D1BD-7B4D-BAC5-C03BBB98016D}"/>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2217CF47-9D93-A849-8D0A-5C523C219EC9}"/>
              </a:ext>
            </a:extLst>
          </p:cNvPr>
          <p:cNvSpPr>
            <a:spLocks noGrp="1"/>
          </p:cNvSpPr>
          <p:nvPr>
            <p:ph type="body" sz="quarter" idx="11"/>
          </p:nvPr>
        </p:nvSpPr>
        <p:spPr>
          <a:xfrm>
            <a:off x="493713" y="1350899"/>
            <a:ext cx="9043894"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2" name="Rectangle 11">
            <a:extLst>
              <a:ext uri="{FF2B5EF4-FFF2-40B4-BE49-F238E27FC236}">
                <a16:creationId xmlns:a16="http://schemas.microsoft.com/office/drawing/2014/main" id="{A60F8758-C0D7-0649-977E-26AF618200C7}"/>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075FB70E-5AE3-AE47-BFDB-88D424A9EC5E}"/>
              </a:ext>
            </a:extLst>
          </p:cNvPr>
          <p:cNvSpPr>
            <a:spLocks noGrp="1"/>
          </p:cNvSpPr>
          <p:nvPr>
            <p:ph type="body" sz="quarter" idx="13"/>
          </p:nvPr>
        </p:nvSpPr>
        <p:spPr>
          <a:xfrm>
            <a:off x="6096000"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Title 1">
            <a:extLst>
              <a:ext uri="{FF2B5EF4-FFF2-40B4-BE49-F238E27FC236}">
                <a16:creationId xmlns:a16="http://schemas.microsoft.com/office/drawing/2014/main" id="{69BE2946-D1BD-7B4D-BAC5-C03BBB98016D}"/>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67773385-05D8-8D47-85F1-AB04174F9AC9}"/>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2" name="Rectangle 11">
            <a:extLst>
              <a:ext uri="{FF2B5EF4-FFF2-40B4-BE49-F238E27FC236}">
                <a16:creationId xmlns:a16="http://schemas.microsoft.com/office/drawing/2014/main" id="{011F3831-669F-8F40-8416-257167419E8B}"/>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6E66F683-3C0B-0348-8A40-A1A7C57E414C}"/>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7990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Ending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B5B813-ED73-DA48-9A97-F66B97E9D1D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DD99311-9757-BB4C-A103-E40A78177A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989"/>
          <a:stretch/>
        </p:blipFill>
        <p:spPr>
          <a:xfrm>
            <a:off x="4564971" y="2991669"/>
            <a:ext cx="3062059" cy="874662"/>
          </a:xfrm>
          <a:prstGeom prst="rect">
            <a:avLst/>
          </a:prstGeom>
        </p:spPr>
      </p:pic>
    </p:spTree>
    <p:extLst>
      <p:ext uri="{BB962C8B-B14F-4D97-AF65-F5344CB8AC3E}">
        <p14:creationId xmlns:p14="http://schemas.microsoft.com/office/powerpoint/2010/main" val="2328277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citation/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Title 1">
            <a:extLst>
              <a:ext uri="{FF2B5EF4-FFF2-40B4-BE49-F238E27FC236}">
                <a16:creationId xmlns:a16="http://schemas.microsoft.com/office/drawing/2014/main" id="{69BE2946-D1BD-7B4D-BAC5-C03BBB98016D}"/>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2" name="Rectangle 11">
            <a:extLst>
              <a:ext uri="{FF2B5EF4-FFF2-40B4-BE49-F238E27FC236}">
                <a16:creationId xmlns:a16="http://schemas.microsoft.com/office/drawing/2014/main" id="{011F3831-669F-8F40-8416-257167419E8B}"/>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6E66F683-3C0B-0348-8A40-A1A7C57E414C}"/>
              </a:ext>
            </a:extLst>
          </p:cNvPr>
          <p:cNvSpPr>
            <a:spLocks noGrp="1"/>
          </p:cNvSpPr>
          <p:nvPr>
            <p:ph type="body" sz="quarter" idx="12"/>
          </p:nvPr>
        </p:nvSpPr>
        <p:spPr>
          <a:xfrm>
            <a:off x="493713" y="1787524"/>
            <a:ext cx="9064625" cy="2670176"/>
          </a:xfrm>
          <a:prstGeom prst="rect">
            <a:avLst/>
          </a:prstGeom>
        </p:spPr>
        <p:txBody>
          <a:bodyPr lIns="0" tIns="0" rIns="0" bIns="0"/>
          <a:lstStyle>
            <a:lvl1pPr>
              <a:lnSpc>
                <a:spcPts val="2000"/>
              </a:lnSpc>
              <a:spcBef>
                <a:spcPts val="400"/>
              </a:spcBef>
              <a:spcAft>
                <a:spcPts val="400"/>
              </a:spcAft>
              <a:defRPr sz="1600" b="1" i="0">
                <a:solidFill>
                  <a:schemeClr val="accent2"/>
                </a:solidFill>
                <a:latin typeface="Tahoma" charset="0"/>
                <a:ea typeface="Tahoma" charset="0"/>
                <a:cs typeface="Tahoma" charset="0"/>
              </a:defRPr>
            </a:lvl1pPr>
            <a:lvl2pPr marL="0" indent="0" algn="l" defTabSz="914400" rtl="0" eaLnBrk="1" latinLnBrk="0" hangingPunct="1">
              <a:lnSpc>
                <a:spcPts val="2000"/>
              </a:lnSpc>
              <a:spcBef>
                <a:spcPts val="400"/>
              </a:spcBef>
              <a:spcAft>
                <a:spcPts val="400"/>
              </a:spcAft>
              <a:buClr>
                <a:schemeClr val="accent2"/>
              </a:buClr>
              <a:buSzPct val="100000"/>
              <a:buFont typeface="Wingdings" charset="2"/>
              <a:buNone/>
              <a:tabLst/>
              <a:defRPr lang="en-GB" sz="1600" b="0" i="0" kern="1200" dirty="0">
                <a:solidFill>
                  <a:schemeClr val="accent3"/>
                </a:solidFill>
                <a:latin typeface="Tahoma" charset="0"/>
                <a:ea typeface="Tahoma" charset="0"/>
                <a:cs typeface="Tahoma" charset="0"/>
              </a:defRPr>
            </a:lvl2pPr>
            <a:lvl3pPr marL="215900" indent="-215900">
              <a:lnSpc>
                <a:spcPts val="2000"/>
              </a:lnSpc>
              <a:spcBef>
                <a:spcPts val="400"/>
              </a:spcBef>
              <a:spcAft>
                <a:spcPts val="400"/>
              </a:spcAft>
              <a:buFont typeface="Wingdings" pitchFamily="2" charset="2"/>
              <a:buChar char="§"/>
              <a:tabLst/>
              <a:defRPr lang="en-GB" sz="1600" b="0" i="0" kern="1200" dirty="0" smtClean="0">
                <a:solidFill>
                  <a:schemeClr val="accent3"/>
                </a:solidFill>
                <a:latin typeface="Tahoma" charset="0"/>
                <a:ea typeface="Tahoma" charset="0"/>
                <a:cs typeface="Tahoma" charset="0"/>
              </a:defRPr>
            </a:lvl3pPr>
            <a:lvl4pPr marL="393700" indent="-177800">
              <a:lnSpc>
                <a:spcPts val="2000"/>
              </a:lnSpc>
              <a:spcBef>
                <a:spcPts val="400"/>
              </a:spcBef>
              <a:spcAft>
                <a:spcPts val="400"/>
              </a:spcAft>
              <a:buFont typeface="Cambria Math" panose="02040503050406030204" pitchFamily="18" charset="0"/>
              <a:buChar char="⎯"/>
              <a:tabLst/>
              <a:defRPr sz="1600" b="0" i="0">
                <a:latin typeface="Tahoma" charset="0"/>
                <a:ea typeface="Tahoma" charset="0"/>
                <a:cs typeface="Tahoma" charset="0"/>
              </a:defRPr>
            </a:lvl4pPr>
            <a:lvl5pPr marL="215900" indent="-203200">
              <a:lnSpc>
                <a:spcPts val="2000"/>
              </a:lnSpc>
              <a:spcBef>
                <a:spcPts val="400"/>
              </a:spcBef>
              <a:spcAft>
                <a:spcPts val="400"/>
              </a:spcAft>
              <a:buClr>
                <a:schemeClr val="accent2"/>
              </a:buClr>
              <a:buFont typeface="+mj-lt"/>
              <a:buAutoNum type="arabicPeriod"/>
              <a:tabLst/>
              <a:defRPr sz="1600" b="0" i="0">
                <a:latin typeface="Tahoma" charset="0"/>
                <a:ea typeface="Tahoma" charset="0"/>
                <a:cs typeface="Tahoma" charset="0"/>
              </a:defRPr>
            </a:lvl5pPr>
            <a:lvl6pPr marL="0" indent="0">
              <a:lnSpc>
                <a:spcPts val="2000"/>
              </a:lnSpc>
              <a:spcBef>
                <a:spcPts val="400"/>
              </a:spcBef>
              <a:spcAft>
                <a:spcPts val="400"/>
              </a:spcAft>
              <a:buNone/>
              <a:tabLst/>
              <a:defRPr lang="en-GB" sz="1600" b="0" i="0" kern="1200" dirty="0" smtClean="0">
                <a:solidFill>
                  <a:schemeClr val="accent3"/>
                </a:solidFill>
                <a:latin typeface="Tahoma" charset="0"/>
                <a:ea typeface="Tahoma" charset="0"/>
                <a:cs typeface="Tahoma" charset="0"/>
              </a:defRPr>
            </a:lvl6pPr>
            <a:lvl7pPr marL="0" indent="0">
              <a:lnSpc>
                <a:spcPts val="2000"/>
              </a:lnSpc>
              <a:spcBef>
                <a:spcPts val="400"/>
              </a:spcBef>
              <a:spcAft>
                <a:spcPts val="400"/>
              </a:spcAft>
              <a:buNone/>
              <a:tabLst/>
              <a:defRPr sz="16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3820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boxes 16p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Title 1">
            <a:extLst>
              <a:ext uri="{FF2B5EF4-FFF2-40B4-BE49-F238E27FC236}">
                <a16:creationId xmlns:a16="http://schemas.microsoft.com/office/drawing/2014/main" id="{69BE2946-D1BD-7B4D-BAC5-C03BBB98016D}"/>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2" name="Rectangle 11">
            <a:extLst>
              <a:ext uri="{FF2B5EF4-FFF2-40B4-BE49-F238E27FC236}">
                <a16:creationId xmlns:a16="http://schemas.microsoft.com/office/drawing/2014/main" id="{011F3831-669F-8F40-8416-257167419E8B}"/>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6E66F683-3C0B-0348-8A40-A1A7C57E414C}"/>
              </a:ext>
            </a:extLst>
          </p:cNvPr>
          <p:cNvSpPr>
            <a:spLocks noGrp="1"/>
          </p:cNvSpPr>
          <p:nvPr>
            <p:ph type="body" sz="quarter" idx="12"/>
          </p:nvPr>
        </p:nvSpPr>
        <p:spPr>
          <a:xfrm>
            <a:off x="493713" y="1787524"/>
            <a:ext cx="3178175" cy="2670176"/>
          </a:xfrm>
          <a:prstGeom prst="rect">
            <a:avLst/>
          </a:prstGeom>
        </p:spPr>
        <p:txBody>
          <a:bodyPr lIns="0" tIns="0" rIns="0" bIns="0"/>
          <a:lstStyle>
            <a:lvl1pPr>
              <a:lnSpc>
                <a:spcPts val="2000"/>
              </a:lnSpc>
              <a:spcBef>
                <a:spcPts val="400"/>
              </a:spcBef>
              <a:spcAft>
                <a:spcPts val="400"/>
              </a:spcAft>
              <a:defRPr sz="1600" b="1" i="0">
                <a:solidFill>
                  <a:schemeClr val="accent2"/>
                </a:solidFill>
                <a:latin typeface="Tahoma" charset="0"/>
                <a:ea typeface="Tahoma" charset="0"/>
                <a:cs typeface="Tahoma" charset="0"/>
              </a:defRPr>
            </a:lvl1pPr>
            <a:lvl2pPr marL="0" indent="0" algn="l" defTabSz="914400" rtl="0" eaLnBrk="1" latinLnBrk="0" hangingPunct="1">
              <a:lnSpc>
                <a:spcPts val="2000"/>
              </a:lnSpc>
              <a:spcBef>
                <a:spcPts val="400"/>
              </a:spcBef>
              <a:spcAft>
                <a:spcPts val="400"/>
              </a:spcAft>
              <a:buClr>
                <a:schemeClr val="accent2"/>
              </a:buClr>
              <a:buSzPct val="100000"/>
              <a:buFont typeface="Wingdings" charset="2"/>
              <a:buNone/>
              <a:tabLst/>
              <a:defRPr lang="en-GB" sz="1600" b="0" i="0" kern="1200" dirty="0">
                <a:solidFill>
                  <a:schemeClr val="accent3"/>
                </a:solidFill>
                <a:latin typeface="Tahoma" charset="0"/>
                <a:ea typeface="Tahoma" charset="0"/>
                <a:cs typeface="Tahoma" charset="0"/>
              </a:defRPr>
            </a:lvl2pPr>
            <a:lvl3pPr marL="215900" indent="-215900">
              <a:lnSpc>
                <a:spcPts val="2000"/>
              </a:lnSpc>
              <a:spcBef>
                <a:spcPts val="400"/>
              </a:spcBef>
              <a:spcAft>
                <a:spcPts val="400"/>
              </a:spcAft>
              <a:buFont typeface="Wingdings" pitchFamily="2" charset="2"/>
              <a:buChar char="§"/>
              <a:tabLst/>
              <a:defRPr lang="en-GB" sz="1600" b="0" i="0" kern="1200" dirty="0" smtClean="0">
                <a:solidFill>
                  <a:schemeClr val="accent3"/>
                </a:solidFill>
                <a:latin typeface="Tahoma" charset="0"/>
                <a:ea typeface="Tahoma" charset="0"/>
                <a:cs typeface="Tahoma" charset="0"/>
              </a:defRPr>
            </a:lvl3pPr>
            <a:lvl4pPr marL="393700" indent="-177800">
              <a:lnSpc>
                <a:spcPts val="2000"/>
              </a:lnSpc>
              <a:spcBef>
                <a:spcPts val="400"/>
              </a:spcBef>
              <a:spcAft>
                <a:spcPts val="400"/>
              </a:spcAft>
              <a:buFont typeface="Cambria Math" panose="02040503050406030204" pitchFamily="18" charset="0"/>
              <a:buChar char="⎯"/>
              <a:tabLst/>
              <a:defRPr sz="1600" b="0" i="0">
                <a:latin typeface="Tahoma" charset="0"/>
                <a:ea typeface="Tahoma" charset="0"/>
                <a:cs typeface="Tahoma" charset="0"/>
              </a:defRPr>
            </a:lvl4pPr>
            <a:lvl5pPr marL="215900" indent="-203200">
              <a:lnSpc>
                <a:spcPts val="2000"/>
              </a:lnSpc>
              <a:spcBef>
                <a:spcPts val="400"/>
              </a:spcBef>
              <a:spcAft>
                <a:spcPts val="400"/>
              </a:spcAft>
              <a:buClr>
                <a:schemeClr val="accent2"/>
              </a:buClr>
              <a:buFont typeface="+mj-lt"/>
              <a:buAutoNum type="arabicPeriod"/>
              <a:tabLst/>
              <a:defRPr sz="1600" b="0" i="0">
                <a:latin typeface="Tahoma" charset="0"/>
                <a:ea typeface="Tahoma" charset="0"/>
                <a:cs typeface="Tahoma" charset="0"/>
              </a:defRPr>
            </a:lvl5pPr>
            <a:lvl6pPr marL="0" indent="0">
              <a:lnSpc>
                <a:spcPts val="2000"/>
              </a:lnSpc>
              <a:spcBef>
                <a:spcPts val="400"/>
              </a:spcBef>
              <a:spcAft>
                <a:spcPts val="400"/>
              </a:spcAft>
              <a:buNone/>
              <a:tabLst/>
              <a:defRPr lang="en-GB" sz="1600" b="0" i="0" kern="1200" dirty="0" smtClean="0">
                <a:solidFill>
                  <a:schemeClr val="accent3"/>
                </a:solidFill>
                <a:latin typeface="Tahoma" charset="0"/>
                <a:ea typeface="Tahoma" charset="0"/>
                <a:cs typeface="Tahoma" charset="0"/>
              </a:defRPr>
            </a:lvl6pPr>
            <a:lvl7pPr marL="0" indent="0">
              <a:lnSpc>
                <a:spcPts val="2000"/>
              </a:lnSpc>
              <a:spcBef>
                <a:spcPts val="400"/>
              </a:spcBef>
              <a:spcAft>
                <a:spcPts val="400"/>
              </a:spcAft>
              <a:buNone/>
              <a:tabLst/>
              <a:defRPr sz="16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4">
            <a:extLst>
              <a:ext uri="{FF2B5EF4-FFF2-40B4-BE49-F238E27FC236}">
                <a16:creationId xmlns:a16="http://schemas.microsoft.com/office/drawing/2014/main" id="{64F6CC17-B043-E247-AF82-383AD8D001CF}"/>
              </a:ext>
            </a:extLst>
          </p:cNvPr>
          <p:cNvSpPr>
            <a:spLocks noGrp="1"/>
          </p:cNvSpPr>
          <p:nvPr>
            <p:ph type="body" sz="quarter" idx="13"/>
          </p:nvPr>
        </p:nvSpPr>
        <p:spPr>
          <a:xfrm>
            <a:off x="4122948" y="1787524"/>
            <a:ext cx="3178175" cy="2670176"/>
          </a:xfrm>
          <a:prstGeom prst="rect">
            <a:avLst/>
          </a:prstGeom>
        </p:spPr>
        <p:txBody>
          <a:bodyPr lIns="0" tIns="0" rIns="0" bIns="0"/>
          <a:lstStyle>
            <a:lvl1pPr>
              <a:lnSpc>
                <a:spcPts val="2000"/>
              </a:lnSpc>
              <a:spcBef>
                <a:spcPts val="400"/>
              </a:spcBef>
              <a:spcAft>
                <a:spcPts val="400"/>
              </a:spcAft>
              <a:defRPr sz="1600" b="1" i="0">
                <a:solidFill>
                  <a:schemeClr val="accent2"/>
                </a:solidFill>
                <a:latin typeface="Tahoma" charset="0"/>
                <a:ea typeface="Tahoma" charset="0"/>
                <a:cs typeface="Tahoma" charset="0"/>
              </a:defRPr>
            </a:lvl1pPr>
            <a:lvl2pPr marL="0" indent="0" algn="l" defTabSz="914400" rtl="0" eaLnBrk="1" latinLnBrk="0" hangingPunct="1">
              <a:lnSpc>
                <a:spcPts val="2000"/>
              </a:lnSpc>
              <a:spcBef>
                <a:spcPts val="400"/>
              </a:spcBef>
              <a:spcAft>
                <a:spcPts val="400"/>
              </a:spcAft>
              <a:buClr>
                <a:schemeClr val="accent2"/>
              </a:buClr>
              <a:buSzPct val="100000"/>
              <a:buFont typeface="Wingdings" charset="2"/>
              <a:buNone/>
              <a:tabLst/>
              <a:defRPr lang="en-GB" sz="1600" b="0" i="0" kern="1200" dirty="0">
                <a:solidFill>
                  <a:schemeClr val="accent3"/>
                </a:solidFill>
                <a:latin typeface="Tahoma" charset="0"/>
                <a:ea typeface="Tahoma" charset="0"/>
                <a:cs typeface="Tahoma" charset="0"/>
              </a:defRPr>
            </a:lvl2pPr>
            <a:lvl3pPr marL="215900" indent="-215900">
              <a:lnSpc>
                <a:spcPts val="2000"/>
              </a:lnSpc>
              <a:spcBef>
                <a:spcPts val="400"/>
              </a:spcBef>
              <a:spcAft>
                <a:spcPts val="400"/>
              </a:spcAft>
              <a:buFont typeface="Wingdings" pitchFamily="2" charset="2"/>
              <a:buChar char="§"/>
              <a:tabLst/>
              <a:defRPr lang="en-GB" sz="1600" b="0" i="0" kern="1200" dirty="0" smtClean="0">
                <a:solidFill>
                  <a:schemeClr val="accent3"/>
                </a:solidFill>
                <a:latin typeface="Tahoma" charset="0"/>
                <a:ea typeface="Tahoma" charset="0"/>
                <a:cs typeface="Tahoma" charset="0"/>
              </a:defRPr>
            </a:lvl3pPr>
            <a:lvl4pPr marL="393700" indent="-177800">
              <a:lnSpc>
                <a:spcPts val="2000"/>
              </a:lnSpc>
              <a:spcBef>
                <a:spcPts val="400"/>
              </a:spcBef>
              <a:spcAft>
                <a:spcPts val="400"/>
              </a:spcAft>
              <a:buFont typeface="Cambria Math" panose="02040503050406030204" pitchFamily="18" charset="0"/>
              <a:buChar char="⎯"/>
              <a:tabLst/>
              <a:defRPr sz="1600" b="0" i="0">
                <a:latin typeface="Tahoma" charset="0"/>
                <a:ea typeface="Tahoma" charset="0"/>
                <a:cs typeface="Tahoma" charset="0"/>
              </a:defRPr>
            </a:lvl4pPr>
            <a:lvl5pPr marL="215900" indent="-203200">
              <a:lnSpc>
                <a:spcPts val="2000"/>
              </a:lnSpc>
              <a:spcBef>
                <a:spcPts val="400"/>
              </a:spcBef>
              <a:spcAft>
                <a:spcPts val="400"/>
              </a:spcAft>
              <a:buClr>
                <a:schemeClr val="accent2"/>
              </a:buClr>
              <a:buFont typeface="+mj-lt"/>
              <a:buAutoNum type="arabicPeriod"/>
              <a:tabLst/>
              <a:defRPr sz="1600" b="0" i="0">
                <a:latin typeface="Tahoma" charset="0"/>
                <a:ea typeface="Tahoma" charset="0"/>
                <a:cs typeface="Tahoma" charset="0"/>
              </a:defRPr>
            </a:lvl5pPr>
            <a:lvl6pPr marL="0" indent="0">
              <a:lnSpc>
                <a:spcPts val="2000"/>
              </a:lnSpc>
              <a:spcBef>
                <a:spcPts val="400"/>
              </a:spcBef>
              <a:spcAft>
                <a:spcPts val="400"/>
              </a:spcAft>
              <a:buNone/>
              <a:tabLst/>
              <a:defRPr lang="en-GB" sz="1600" b="0" i="0" kern="1200" dirty="0" smtClean="0">
                <a:solidFill>
                  <a:schemeClr val="accent3"/>
                </a:solidFill>
                <a:latin typeface="Tahoma" charset="0"/>
                <a:ea typeface="Tahoma" charset="0"/>
                <a:cs typeface="Tahoma" charset="0"/>
              </a:defRPr>
            </a:lvl6pPr>
            <a:lvl7pPr marL="0" indent="0">
              <a:lnSpc>
                <a:spcPts val="2000"/>
              </a:lnSpc>
              <a:spcBef>
                <a:spcPts val="400"/>
              </a:spcBef>
              <a:spcAft>
                <a:spcPts val="400"/>
              </a:spcAft>
              <a:buNone/>
              <a:tabLst/>
              <a:defRPr sz="16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4">
            <a:extLst>
              <a:ext uri="{FF2B5EF4-FFF2-40B4-BE49-F238E27FC236}">
                <a16:creationId xmlns:a16="http://schemas.microsoft.com/office/drawing/2014/main" id="{1214A128-3F57-2843-9B79-DAD976C3FDF7}"/>
              </a:ext>
            </a:extLst>
          </p:cNvPr>
          <p:cNvSpPr>
            <a:spLocks noGrp="1"/>
          </p:cNvSpPr>
          <p:nvPr>
            <p:ph type="body" sz="quarter" idx="14"/>
          </p:nvPr>
        </p:nvSpPr>
        <p:spPr>
          <a:xfrm>
            <a:off x="7752184" y="1787524"/>
            <a:ext cx="3178175" cy="2670176"/>
          </a:xfrm>
          <a:prstGeom prst="rect">
            <a:avLst/>
          </a:prstGeom>
        </p:spPr>
        <p:txBody>
          <a:bodyPr lIns="0" tIns="0" rIns="0" bIns="0"/>
          <a:lstStyle>
            <a:lvl1pPr>
              <a:lnSpc>
                <a:spcPts val="2000"/>
              </a:lnSpc>
              <a:spcBef>
                <a:spcPts val="400"/>
              </a:spcBef>
              <a:spcAft>
                <a:spcPts val="400"/>
              </a:spcAft>
              <a:defRPr sz="1600" b="1" i="0">
                <a:solidFill>
                  <a:schemeClr val="accent2"/>
                </a:solidFill>
                <a:latin typeface="Tahoma" charset="0"/>
                <a:ea typeface="Tahoma" charset="0"/>
                <a:cs typeface="Tahoma" charset="0"/>
              </a:defRPr>
            </a:lvl1pPr>
            <a:lvl2pPr marL="0" indent="0" algn="l" defTabSz="914400" rtl="0" eaLnBrk="1" latinLnBrk="0" hangingPunct="1">
              <a:lnSpc>
                <a:spcPts val="2000"/>
              </a:lnSpc>
              <a:spcBef>
                <a:spcPts val="400"/>
              </a:spcBef>
              <a:spcAft>
                <a:spcPts val="400"/>
              </a:spcAft>
              <a:buClr>
                <a:schemeClr val="accent2"/>
              </a:buClr>
              <a:buSzPct val="100000"/>
              <a:buFont typeface="Wingdings" charset="2"/>
              <a:buNone/>
              <a:tabLst/>
              <a:defRPr lang="en-GB" sz="1600" b="0" i="0" kern="1200" dirty="0">
                <a:solidFill>
                  <a:schemeClr val="accent3"/>
                </a:solidFill>
                <a:latin typeface="Tahoma" charset="0"/>
                <a:ea typeface="Tahoma" charset="0"/>
                <a:cs typeface="Tahoma" charset="0"/>
              </a:defRPr>
            </a:lvl2pPr>
            <a:lvl3pPr marL="215900" indent="-215900">
              <a:lnSpc>
                <a:spcPts val="2000"/>
              </a:lnSpc>
              <a:spcBef>
                <a:spcPts val="400"/>
              </a:spcBef>
              <a:spcAft>
                <a:spcPts val="400"/>
              </a:spcAft>
              <a:buFont typeface="Wingdings" pitchFamily="2" charset="2"/>
              <a:buChar char="§"/>
              <a:tabLst/>
              <a:defRPr lang="en-GB" sz="1600" b="0" i="0" kern="1200" dirty="0" smtClean="0">
                <a:solidFill>
                  <a:schemeClr val="accent3"/>
                </a:solidFill>
                <a:latin typeface="Tahoma" charset="0"/>
                <a:ea typeface="Tahoma" charset="0"/>
                <a:cs typeface="Tahoma" charset="0"/>
              </a:defRPr>
            </a:lvl3pPr>
            <a:lvl4pPr marL="393700" indent="-177800">
              <a:lnSpc>
                <a:spcPts val="2000"/>
              </a:lnSpc>
              <a:spcBef>
                <a:spcPts val="400"/>
              </a:spcBef>
              <a:spcAft>
                <a:spcPts val="400"/>
              </a:spcAft>
              <a:buFont typeface="Cambria Math" panose="02040503050406030204" pitchFamily="18" charset="0"/>
              <a:buChar char="⎯"/>
              <a:tabLst/>
              <a:defRPr sz="1600" b="0" i="0">
                <a:latin typeface="Tahoma" charset="0"/>
                <a:ea typeface="Tahoma" charset="0"/>
                <a:cs typeface="Tahoma" charset="0"/>
              </a:defRPr>
            </a:lvl4pPr>
            <a:lvl5pPr marL="215900" indent="-203200">
              <a:lnSpc>
                <a:spcPts val="2000"/>
              </a:lnSpc>
              <a:spcBef>
                <a:spcPts val="400"/>
              </a:spcBef>
              <a:spcAft>
                <a:spcPts val="400"/>
              </a:spcAft>
              <a:buClr>
                <a:schemeClr val="accent2"/>
              </a:buClr>
              <a:buFont typeface="+mj-lt"/>
              <a:buAutoNum type="arabicPeriod"/>
              <a:tabLst/>
              <a:defRPr sz="1600" b="0" i="0">
                <a:latin typeface="Tahoma" charset="0"/>
                <a:ea typeface="Tahoma" charset="0"/>
                <a:cs typeface="Tahoma" charset="0"/>
              </a:defRPr>
            </a:lvl5pPr>
            <a:lvl6pPr marL="0" indent="0">
              <a:lnSpc>
                <a:spcPts val="2000"/>
              </a:lnSpc>
              <a:spcBef>
                <a:spcPts val="400"/>
              </a:spcBef>
              <a:spcAft>
                <a:spcPts val="400"/>
              </a:spcAft>
              <a:buNone/>
              <a:tabLst/>
              <a:defRPr lang="en-GB" sz="1600" b="0" i="0" kern="1200" dirty="0" smtClean="0">
                <a:solidFill>
                  <a:schemeClr val="accent3"/>
                </a:solidFill>
                <a:latin typeface="Tahoma" charset="0"/>
                <a:ea typeface="Tahoma" charset="0"/>
                <a:cs typeface="Tahoma" charset="0"/>
              </a:defRPr>
            </a:lvl6pPr>
            <a:lvl7pPr marL="0" indent="0">
              <a:lnSpc>
                <a:spcPts val="2000"/>
              </a:lnSpc>
              <a:spcBef>
                <a:spcPts val="400"/>
              </a:spcBef>
              <a:spcAft>
                <a:spcPts val="400"/>
              </a:spcAft>
              <a:buNone/>
              <a:tabLst/>
              <a:defRPr sz="16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2616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4" name="Title 1">
            <a:extLst>
              <a:ext uri="{FF2B5EF4-FFF2-40B4-BE49-F238E27FC236}">
                <a16:creationId xmlns:a16="http://schemas.microsoft.com/office/drawing/2014/main" id="{18232821-52BB-CE45-AE47-E1343F261DA4}"/>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96FB6D6F-EFB1-0642-8DEB-519C7650E405}"/>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3AADBCA2-D593-534A-BD69-B52352C58BF1}"/>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1BD0151F-05A7-1249-986C-113D8277E788}"/>
              </a:ext>
            </a:extLst>
          </p:cNvPr>
          <p:cNvSpPr>
            <a:spLocks noGrp="1"/>
          </p:cNvSpPr>
          <p:nvPr>
            <p:ph type="body" sz="quarter" idx="13"/>
          </p:nvPr>
        </p:nvSpPr>
        <p:spPr>
          <a:xfrm>
            <a:off x="490952" y="1901824"/>
            <a:ext cx="3166648"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4">
            <a:extLst>
              <a:ext uri="{FF2B5EF4-FFF2-40B4-BE49-F238E27FC236}">
                <a16:creationId xmlns:a16="http://schemas.microsoft.com/office/drawing/2014/main" id="{F99ECE2C-6A57-544F-A8E6-F639EED09C6D}"/>
              </a:ext>
            </a:extLst>
          </p:cNvPr>
          <p:cNvSpPr>
            <a:spLocks noGrp="1"/>
          </p:cNvSpPr>
          <p:nvPr>
            <p:ph type="body" sz="quarter" idx="14"/>
          </p:nvPr>
        </p:nvSpPr>
        <p:spPr>
          <a:xfrm>
            <a:off x="7912169" y="1901824"/>
            <a:ext cx="3166648"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4">
            <a:extLst>
              <a:ext uri="{FF2B5EF4-FFF2-40B4-BE49-F238E27FC236}">
                <a16:creationId xmlns:a16="http://schemas.microsoft.com/office/drawing/2014/main" id="{C0D8906F-BE7A-0949-A86D-F9DE184BFB14}"/>
              </a:ext>
            </a:extLst>
          </p:cNvPr>
          <p:cNvSpPr>
            <a:spLocks noGrp="1"/>
          </p:cNvSpPr>
          <p:nvPr>
            <p:ph type="body" sz="quarter" idx="15"/>
          </p:nvPr>
        </p:nvSpPr>
        <p:spPr>
          <a:xfrm>
            <a:off x="4201560" y="1901824"/>
            <a:ext cx="3166648"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tag line/important/r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0" name="Title 1">
            <a:extLst>
              <a:ext uri="{FF2B5EF4-FFF2-40B4-BE49-F238E27FC236}">
                <a16:creationId xmlns:a16="http://schemas.microsoft.com/office/drawing/2014/main" id="{A9ACB8E0-59EB-5F4D-BF23-504888A271ED}"/>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5" name="Rectangle 14">
            <a:extLst>
              <a:ext uri="{FF2B5EF4-FFF2-40B4-BE49-F238E27FC236}">
                <a16:creationId xmlns:a16="http://schemas.microsoft.com/office/drawing/2014/main" id="{4B561AE6-1150-254C-B98A-CE82F41C289B}"/>
              </a:ext>
            </a:extLst>
          </p:cNvPr>
          <p:cNvSpPr/>
          <p:nvPr userDrawn="1"/>
        </p:nvSpPr>
        <p:spPr>
          <a:xfrm>
            <a:off x="6364133" y="0"/>
            <a:ext cx="58165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0">
            <a:extLst>
              <a:ext uri="{FF2B5EF4-FFF2-40B4-BE49-F238E27FC236}">
                <a16:creationId xmlns:a16="http://schemas.microsoft.com/office/drawing/2014/main" id="{C25D4AB4-6060-E14F-B07C-3466036FD03A}"/>
              </a:ext>
            </a:extLst>
          </p:cNvPr>
          <p:cNvSpPr>
            <a:spLocks noGrp="1"/>
          </p:cNvSpPr>
          <p:nvPr>
            <p:ph type="body" sz="quarter" idx="14" hasCustomPrompt="1"/>
          </p:nvPr>
        </p:nvSpPr>
        <p:spPr>
          <a:xfrm>
            <a:off x="7286469" y="2835597"/>
            <a:ext cx="3971925" cy="893771"/>
          </a:xfrm>
          <a:prstGeom prst="rect">
            <a:avLst/>
          </a:prstGeom>
        </p:spPr>
        <p:txBody>
          <a:bodyPr lIns="0" tIns="0" rIns="0" bIns="0">
            <a:spAutoFit/>
          </a:bodyPr>
          <a:lstStyle>
            <a:lvl1pPr algn="ctr">
              <a:lnSpc>
                <a:spcPts val="2400"/>
              </a:lnSpc>
              <a:spcBef>
                <a:spcPts val="400"/>
              </a:spcBef>
              <a:spcAft>
                <a:spcPts val="600"/>
              </a:spcAft>
              <a:defRPr sz="1800" b="1">
                <a:solidFill>
                  <a:schemeClr val="bg1"/>
                </a:solidFill>
                <a:latin typeface="Tahoma" charset="0"/>
                <a:ea typeface="Tahoma" charset="0"/>
                <a:cs typeface="Tahoma" charset="0"/>
              </a:defRPr>
            </a:lvl1pPr>
          </a:lstStyle>
          <a:p>
            <a:pPr lvl="0"/>
            <a:r>
              <a:rPr lang="en-US"/>
              <a:t>You can use this slide to underline important information, something that you want to stand out</a:t>
            </a:r>
          </a:p>
        </p:txBody>
      </p:sp>
      <p:cxnSp>
        <p:nvCxnSpPr>
          <p:cNvPr id="17" name="Straight Connector 16">
            <a:extLst>
              <a:ext uri="{FF2B5EF4-FFF2-40B4-BE49-F238E27FC236}">
                <a16:creationId xmlns:a16="http://schemas.microsoft.com/office/drawing/2014/main" id="{D306E146-6D5A-7F47-85FC-31FB42C5F62D}"/>
              </a:ext>
            </a:extLst>
          </p:cNvPr>
          <p:cNvCxnSpPr>
            <a:cxnSpLocks/>
          </p:cNvCxnSpPr>
          <p:nvPr userDrawn="1"/>
        </p:nvCxnSpPr>
        <p:spPr>
          <a:xfrm rot="5400000">
            <a:off x="9272431" y="1901824"/>
            <a:ext cx="0" cy="1065522"/>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65DA41-352C-524D-95B8-6F0A24758B8E}"/>
              </a:ext>
            </a:extLst>
          </p:cNvPr>
          <p:cNvCxnSpPr>
            <a:cxnSpLocks/>
          </p:cNvCxnSpPr>
          <p:nvPr userDrawn="1"/>
        </p:nvCxnSpPr>
        <p:spPr>
          <a:xfrm rot="5400000">
            <a:off x="9272431" y="3597620"/>
            <a:ext cx="0" cy="1065522"/>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3" name="Text Placeholder 10">
            <a:extLst>
              <a:ext uri="{FF2B5EF4-FFF2-40B4-BE49-F238E27FC236}">
                <a16:creationId xmlns:a16="http://schemas.microsoft.com/office/drawing/2014/main" id="{76F50CC1-5E48-484C-B89F-65AA0E7AC5F4}"/>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4" name="Rectangle 13">
            <a:extLst>
              <a:ext uri="{FF2B5EF4-FFF2-40B4-BE49-F238E27FC236}">
                <a16:creationId xmlns:a16="http://schemas.microsoft.com/office/drawing/2014/main" id="{4C3F1934-29BE-234A-8225-644346D79F93}"/>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1" name="Text Placeholder 4">
            <a:extLst>
              <a:ext uri="{FF2B5EF4-FFF2-40B4-BE49-F238E27FC236}">
                <a16:creationId xmlns:a16="http://schemas.microsoft.com/office/drawing/2014/main" id="{ED7D140F-FAF7-A14A-9462-11331A3C7474}"/>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quote/tag line/important/dark blu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Rectangle 14">
            <a:extLst>
              <a:ext uri="{FF2B5EF4-FFF2-40B4-BE49-F238E27FC236}">
                <a16:creationId xmlns:a16="http://schemas.microsoft.com/office/drawing/2014/main" id="{4B561AE6-1150-254C-B98A-CE82F41C289B}"/>
              </a:ext>
            </a:extLst>
          </p:cNvPr>
          <p:cNvSpPr/>
          <p:nvPr userDrawn="1"/>
        </p:nvSpPr>
        <p:spPr>
          <a:xfrm>
            <a:off x="6364133" y="0"/>
            <a:ext cx="5816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0">
            <a:extLst>
              <a:ext uri="{FF2B5EF4-FFF2-40B4-BE49-F238E27FC236}">
                <a16:creationId xmlns:a16="http://schemas.microsoft.com/office/drawing/2014/main" id="{C25D4AB4-6060-E14F-B07C-3466036FD03A}"/>
              </a:ext>
            </a:extLst>
          </p:cNvPr>
          <p:cNvSpPr>
            <a:spLocks noGrp="1"/>
          </p:cNvSpPr>
          <p:nvPr>
            <p:ph type="body" sz="quarter" idx="14" hasCustomPrompt="1"/>
          </p:nvPr>
        </p:nvSpPr>
        <p:spPr>
          <a:xfrm>
            <a:off x="7286469" y="2835597"/>
            <a:ext cx="3971925" cy="893771"/>
          </a:xfrm>
          <a:prstGeom prst="rect">
            <a:avLst/>
          </a:prstGeom>
        </p:spPr>
        <p:txBody>
          <a:bodyPr lIns="0" tIns="0" rIns="0" bIns="0">
            <a:spAutoFit/>
          </a:bodyPr>
          <a:lstStyle>
            <a:lvl1pPr algn="ctr">
              <a:lnSpc>
                <a:spcPts val="2400"/>
              </a:lnSpc>
              <a:spcBef>
                <a:spcPts val="400"/>
              </a:spcBef>
              <a:spcAft>
                <a:spcPts val="600"/>
              </a:spcAft>
              <a:defRPr sz="1800" b="1">
                <a:solidFill>
                  <a:schemeClr val="bg1"/>
                </a:solidFill>
                <a:latin typeface="Tahoma" charset="0"/>
                <a:ea typeface="Tahoma" charset="0"/>
                <a:cs typeface="Tahoma" charset="0"/>
              </a:defRPr>
            </a:lvl1pPr>
          </a:lstStyle>
          <a:p>
            <a:pPr lvl="0"/>
            <a:r>
              <a:rPr lang="en-US"/>
              <a:t>You can use this slide to underline important information, something that you want to stand out</a:t>
            </a:r>
          </a:p>
        </p:txBody>
      </p:sp>
      <p:cxnSp>
        <p:nvCxnSpPr>
          <p:cNvPr id="17" name="Straight Connector 16">
            <a:extLst>
              <a:ext uri="{FF2B5EF4-FFF2-40B4-BE49-F238E27FC236}">
                <a16:creationId xmlns:a16="http://schemas.microsoft.com/office/drawing/2014/main" id="{D306E146-6D5A-7F47-85FC-31FB42C5F62D}"/>
              </a:ext>
            </a:extLst>
          </p:cNvPr>
          <p:cNvCxnSpPr>
            <a:cxnSpLocks/>
          </p:cNvCxnSpPr>
          <p:nvPr userDrawn="1"/>
        </p:nvCxnSpPr>
        <p:spPr>
          <a:xfrm rot="5400000">
            <a:off x="9272431" y="1901824"/>
            <a:ext cx="0" cy="1065522"/>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65DA41-352C-524D-95B8-6F0A24758B8E}"/>
              </a:ext>
            </a:extLst>
          </p:cNvPr>
          <p:cNvCxnSpPr>
            <a:cxnSpLocks/>
          </p:cNvCxnSpPr>
          <p:nvPr userDrawn="1"/>
        </p:nvCxnSpPr>
        <p:spPr>
          <a:xfrm rot="5400000">
            <a:off x="9272431" y="3597620"/>
            <a:ext cx="0" cy="1065522"/>
          </a:xfrm>
          <a:prstGeom prst="line">
            <a:avLst/>
          </a:prstGeom>
          <a:ln w="31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7266AC61-99A5-6341-9935-2A4F68129B9C}"/>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4" name="Text Placeholder 10">
            <a:extLst>
              <a:ext uri="{FF2B5EF4-FFF2-40B4-BE49-F238E27FC236}">
                <a16:creationId xmlns:a16="http://schemas.microsoft.com/office/drawing/2014/main" id="{87CAE92A-BFA4-994E-B5F4-12597830E76A}"/>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43EF7199-0AED-A547-8FB7-00D80DC1BD33}"/>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1" name="Text Placeholder 4">
            <a:extLst>
              <a:ext uri="{FF2B5EF4-FFF2-40B4-BE49-F238E27FC236}">
                <a16:creationId xmlns:a16="http://schemas.microsoft.com/office/drawing/2014/main" id="{A539516E-B229-E849-9989-8441AC2E2C58}"/>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78071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right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pic>
        <p:nvPicPr>
          <p:cNvPr id="11" name="Picture 10">
            <a:extLst>
              <a:ext uri="{FF2B5EF4-FFF2-40B4-BE49-F238E27FC236}">
                <a16:creationId xmlns:a16="http://schemas.microsoft.com/office/drawing/2014/main" id="{C6C8FE90-DCAA-CC4D-9B8D-A536CDCBBD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970" r="5040"/>
          <a:stretch/>
        </p:blipFill>
        <p:spPr>
          <a:xfrm>
            <a:off x="6364132" y="1"/>
            <a:ext cx="5827867" cy="6857999"/>
          </a:xfrm>
          <a:prstGeom prst="rect">
            <a:avLst/>
          </a:prstGeom>
        </p:spPr>
      </p:pic>
      <p:sp>
        <p:nvSpPr>
          <p:cNvPr id="15" name="Title 1">
            <a:extLst>
              <a:ext uri="{FF2B5EF4-FFF2-40B4-BE49-F238E27FC236}">
                <a16:creationId xmlns:a16="http://schemas.microsoft.com/office/drawing/2014/main" id="{24FCA57F-C87C-B946-AA57-14A964EF2FA6}"/>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6" name="Text Placeholder 10">
            <a:extLst>
              <a:ext uri="{FF2B5EF4-FFF2-40B4-BE49-F238E27FC236}">
                <a16:creationId xmlns:a16="http://schemas.microsoft.com/office/drawing/2014/main" id="{D93B60F6-8068-3744-BB10-0333BC8DABF7}"/>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7" name="Rectangle 16">
            <a:extLst>
              <a:ext uri="{FF2B5EF4-FFF2-40B4-BE49-F238E27FC236}">
                <a16:creationId xmlns:a16="http://schemas.microsoft.com/office/drawing/2014/main" id="{93F2099D-203D-C845-9BF2-D19CEDF3F6A8}"/>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FFD02079-81A7-0C4A-8D46-6D053B6D1EBF}"/>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87706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right pictur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DD10CC6-B2F0-9F4F-804E-1684A70736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29" t="18202" r="3161" b="7733"/>
          <a:stretch/>
        </p:blipFill>
        <p:spPr>
          <a:xfrm>
            <a:off x="6364132" y="0"/>
            <a:ext cx="5827867" cy="6857999"/>
          </a:xfrm>
          <a:prstGeom prst="rect">
            <a:avLst/>
          </a:prstGeom>
        </p:spPr>
      </p:pic>
      <p:sp>
        <p:nvSpPr>
          <p:cNvPr id="15" name="Title 1">
            <a:extLst>
              <a:ext uri="{FF2B5EF4-FFF2-40B4-BE49-F238E27FC236}">
                <a16:creationId xmlns:a16="http://schemas.microsoft.com/office/drawing/2014/main" id="{11961E37-F00D-1342-B21F-94A97BAF4DB5}"/>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6" name="Text Placeholder 10">
            <a:extLst>
              <a:ext uri="{FF2B5EF4-FFF2-40B4-BE49-F238E27FC236}">
                <a16:creationId xmlns:a16="http://schemas.microsoft.com/office/drawing/2014/main" id="{04142CF5-BF76-F841-8E10-CA1BB4DE804E}"/>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7" name="Rectangle 16">
            <a:extLst>
              <a:ext uri="{FF2B5EF4-FFF2-40B4-BE49-F238E27FC236}">
                <a16:creationId xmlns:a16="http://schemas.microsoft.com/office/drawing/2014/main" id="{F74DDB37-6324-904E-AE07-E3B5CB08D439}"/>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1F84A6D0-DAB5-2C49-BAC1-5224E3F87B3D}"/>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34457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right picture">
    <p:spTree>
      <p:nvGrpSpPr>
        <p:cNvPr id="1" name=""/>
        <p:cNvGrpSpPr/>
        <p:nvPr/>
      </p:nvGrpSpPr>
      <p:grpSpPr>
        <a:xfrm>
          <a:off x="0" y="0"/>
          <a:ext cx="0" cy="0"/>
          <a:chOff x="0" y="0"/>
          <a:chExt cx="0" cy="0"/>
        </a:xfrm>
      </p:grpSpPr>
      <p:pic>
        <p:nvPicPr>
          <p:cNvPr id="3" name="Picture 2" descr="A picture containing outdoor, bench, track, metal&#10;&#10;Description automatically generated">
            <a:extLst>
              <a:ext uri="{FF2B5EF4-FFF2-40B4-BE49-F238E27FC236}">
                <a16:creationId xmlns:a16="http://schemas.microsoft.com/office/drawing/2014/main" id="{BC140B38-C381-A145-8413-3233FD23688D}"/>
              </a:ext>
            </a:extLst>
          </p:cNvPr>
          <p:cNvPicPr>
            <a:picLocks noChangeAspect="1"/>
          </p:cNvPicPr>
          <p:nvPr userDrawn="1"/>
        </p:nvPicPr>
        <p:blipFill rotWithShape="1">
          <a:blip r:embed="rId2"/>
          <a:srcRect t="7970" b="7970"/>
          <a:stretch/>
        </p:blipFill>
        <p:spPr>
          <a:xfrm>
            <a:off x="6364038" y="0"/>
            <a:ext cx="5827867" cy="6858001"/>
          </a:xfrm>
          <a:prstGeom prst="rect">
            <a:avLst/>
          </a:prstGeom>
        </p:spPr>
      </p:pic>
      <p:sp>
        <p:nvSpPr>
          <p:cNvPr id="11" name="Title 1">
            <a:extLst>
              <a:ext uri="{FF2B5EF4-FFF2-40B4-BE49-F238E27FC236}">
                <a16:creationId xmlns:a16="http://schemas.microsoft.com/office/drawing/2014/main" id="{A463220C-01C1-F74D-8813-C70DD91BBF48}"/>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3" name="Text Placeholder 10">
            <a:extLst>
              <a:ext uri="{FF2B5EF4-FFF2-40B4-BE49-F238E27FC236}">
                <a16:creationId xmlns:a16="http://schemas.microsoft.com/office/drawing/2014/main" id="{8E548BE0-C7BA-9742-A93C-96BB06BC4959}"/>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5" name="Rectangle 14">
            <a:extLst>
              <a:ext uri="{FF2B5EF4-FFF2-40B4-BE49-F238E27FC236}">
                <a16:creationId xmlns:a16="http://schemas.microsoft.com/office/drawing/2014/main" id="{764604E6-F0E1-2844-A3E7-41518B84896E}"/>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4BF2198E-E3C1-A943-AA89-CEB869FB9AB0}"/>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7994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right picture">
    <p:spTree>
      <p:nvGrpSpPr>
        <p:cNvPr id="1" name=""/>
        <p:cNvGrpSpPr/>
        <p:nvPr/>
      </p:nvGrpSpPr>
      <p:grpSpPr>
        <a:xfrm>
          <a:off x="0" y="0"/>
          <a:ext cx="0" cy="0"/>
          <a:chOff x="0" y="0"/>
          <a:chExt cx="0" cy="0"/>
        </a:xfrm>
      </p:grpSpPr>
      <p:pic>
        <p:nvPicPr>
          <p:cNvPr id="7" name="Picture 6" descr="OB82EG0.jpg">
            <a:extLst>
              <a:ext uri="{FF2B5EF4-FFF2-40B4-BE49-F238E27FC236}">
                <a16:creationId xmlns:a16="http://schemas.microsoft.com/office/drawing/2014/main" id="{58CD4A96-3C22-5C40-B2BC-190DA4BE6D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5" t="3528" r="4170" b="13033"/>
          <a:stretch/>
        </p:blipFill>
        <p:spPr>
          <a:xfrm>
            <a:off x="6364038" y="-1"/>
            <a:ext cx="5827867" cy="6858001"/>
          </a:xfrm>
          <a:prstGeom prst="rect">
            <a:avLst/>
          </a:prstGeom>
        </p:spPr>
      </p:pic>
      <p:sp>
        <p:nvSpPr>
          <p:cNvPr id="11" name="Title 1">
            <a:extLst>
              <a:ext uri="{FF2B5EF4-FFF2-40B4-BE49-F238E27FC236}">
                <a16:creationId xmlns:a16="http://schemas.microsoft.com/office/drawing/2014/main" id="{EF01017E-6AAD-EA4D-8C70-8B6CE3038D65}"/>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3" name="Text Placeholder 10">
            <a:extLst>
              <a:ext uri="{FF2B5EF4-FFF2-40B4-BE49-F238E27FC236}">
                <a16:creationId xmlns:a16="http://schemas.microsoft.com/office/drawing/2014/main" id="{EBD3B1E9-77C2-C940-832D-CC01714FCB07}"/>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5" name="Rectangle 14">
            <a:extLst>
              <a:ext uri="{FF2B5EF4-FFF2-40B4-BE49-F238E27FC236}">
                <a16:creationId xmlns:a16="http://schemas.microsoft.com/office/drawing/2014/main" id="{A2593832-2F8A-854A-A63F-3E3F3635683D}"/>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45DDD952-E947-2748-97EF-032842493A51}"/>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28067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right picture">
    <p:spTree>
      <p:nvGrpSpPr>
        <p:cNvPr id="1" name=""/>
        <p:cNvGrpSpPr/>
        <p:nvPr/>
      </p:nvGrpSpPr>
      <p:grpSpPr>
        <a:xfrm>
          <a:off x="0" y="0"/>
          <a:ext cx="0" cy="0"/>
          <a:chOff x="0" y="0"/>
          <a:chExt cx="0" cy="0"/>
        </a:xfrm>
      </p:grpSpPr>
      <p:pic>
        <p:nvPicPr>
          <p:cNvPr id="3" name="Picture 2" descr="A picture containing person, table, man, sitting&#10;&#10;Description automatically generated">
            <a:extLst>
              <a:ext uri="{FF2B5EF4-FFF2-40B4-BE49-F238E27FC236}">
                <a16:creationId xmlns:a16="http://schemas.microsoft.com/office/drawing/2014/main" id="{03FB53D9-FBC2-7440-B326-023C5057FC5B}"/>
              </a:ext>
            </a:extLst>
          </p:cNvPr>
          <p:cNvPicPr>
            <a:picLocks noChangeAspect="1"/>
          </p:cNvPicPr>
          <p:nvPr userDrawn="1"/>
        </p:nvPicPr>
        <p:blipFill rotWithShape="1">
          <a:blip r:embed="rId2"/>
          <a:srcRect l="1124" r="42246"/>
          <a:stretch/>
        </p:blipFill>
        <p:spPr>
          <a:xfrm>
            <a:off x="6364039" y="-1"/>
            <a:ext cx="5827962" cy="6858000"/>
          </a:xfrm>
          <a:prstGeom prst="rect">
            <a:avLst/>
          </a:prstGeom>
        </p:spPr>
      </p:pic>
      <p:sp>
        <p:nvSpPr>
          <p:cNvPr id="11" name="Title 1">
            <a:extLst>
              <a:ext uri="{FF2B5EF4-FFF2-40B4-BE49-F238E27FC236}">
                <a16:creationId xmlns:a16="http://schemas.microsoft.com/office/drawing/2014/main" id="{79B7771A-4EEB-774F-9E21-BFBAC7A7F59E}"/>
              </a:ext>
            </a:extLst>
          </p:cNvPr>
          <p:cNvSpPr>
            <a:spLocks noGrp="1"/>
          </p:cNvSpPr>
          <p:nvPr>
            <p:ph type="title"/>
          </p:nvPr>
        </p:nvSpPr>
        <p:spPr>
          <a:xfrm>
            <a:off x="493806" y="567428"/>
            <a:ext cx="5449794" cy="387798"/>
          </a:xfrm>
        </p:spPr>
        <p:txBody>
          <a:bodyPr anchor="b" anchorCtr="0"/>
          <a:lstStyle/>
          <a:p>
            <a:r>
              <a:rPr lang="en-GB"/>
              <a:t>Click to edit Master title style</a:t>
            </a:r>
            <a:endParaRPr lang="en-US"/>
          </a:p>
        </p:txBody>
      </p:sp>
      <p:sp>
        <p:nvSpPr>
          <p:cNvPr id="13" name="Text Placeholder 10">
            <a:extLst>
              <a:ext uri="{FF2B5EF4-FFF2-40B4-BE49-F238E27FC236}">
                <a16:creationId xmlns:a16="http://schemas.microsoft.com/office/drawing/2014/main" id="{47DC6E55-FD1B-1441-8200-5A4695230D0A}"/>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4" name="Rectangle 13">
            <a:extLst>
              <a:ext uri="{FF2B5EF4-FFF2-40B4-BE49-F238E27FC236}">
                <a16:creationId xmlns:a16="http://schemas.microsoft.com/office/drawing/2014/main" id="{22FE4F16-1BF8-7848-AAA7-184E738617D0}"/>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09797933-A905-4B4C-A5BC-78D3AB1192BF}"/>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381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no logo">
    <p:spTree>
      <p:nvGrpSpPr>
        <p:cNvPr id="1" name=""/>
        <p:cNvGrpSpPr/>
        <p:nvPr/>
      </p:nvGrpSpPr>
      <p:grpSpPr>
        <a:xfrm>
          <a:off x="0" y="0"/>
          <a:ext cx="0" cy="0"/>
          <a:chOff x="0" y="0"/>
          <a:chExt cx="0" cy="0"/>
        </a:xfrm>
      </p:grpSpPr>
      <p:sp>
        <p:nvSpPr>
          <p:cNvPr id="2" name="Title 1"/>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2" name="Rectangle 11"/>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5" name="Rectangle 4">
            <a:hlinkClick r:id="rId2" action="ppaction://hlinksldjump"/>
            <a:extLst>
              <a:ext uri="{FF2B5EF4-FFF2-40B4-BE49-F238E27FC236}">
                <a16:creationId xmlns:a16="http://schemas.microsoft.com/office/drawing/2014/main" id="{F64AE2D2-A04A-1648-BB96-CC98B725E2BF}"/>
              </a:ext>
            </a:extLst>
          </p:cNvPr>
          <p:cNvSpPr/>
          <p:nvPr userDrawn="1"/>
        </p:nvSpPr>
        <p:spPr>
          <a:xfrm>
            <a:off x="10882859" y="344774"/>
            <a:ext cx="804891" cy="83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0967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eft pictur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365115D-00C8-6C43-8CC5-0A0979ED5D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17" r="33696"/>
          <a:stretch/>
        </p:blipFill>
        <p:spPr>
          <a:xfrm>
            <a:off x="-9524" y="1"/>
            <a:ext cx="5816598" cy="6858000"/>
          </a:xfrm>
          <a:prstGeom prst="rect">
            <a:avLst/>
          </a:prstGeom>
        </p:spPr>
      </p:pic>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9" name="Title 1">
            <a:extLst>
              <a:ext uri="{FF2B5EF4-FFF2-40B4-BE49-F238E27FC236}">
                <a16:creationId xmlns:a16="http://schemas.microsoft.com/office/drawing/2014/main" id="{0641766F-99C6-0648-9D8D-16824E8AFCB6}"/>
              </a:ext>
            </a:extLst>
          </p:cNvPr>
          <p:cNvSpPr>
            <a:spLocks noGrp="1"/>
          </p:cNvSpPr>
          <p:nvPr>
            <p:ph type="title"/>
          </p:nvPr>
        </p:nvSpPr>
        <p:spPr>
          <a:xfrm>
            <a:off x="6364863" y="567428"/>
            <a:ext cx="3814762" cy="387798"/>
          </a:xfrm>
        </p:spPr>
        <p:txBody>
          <a:bodyPr anchor="b" anchorCtr="0"/>
          <a:lstStyle/>
          <a:p>
            <a:r>
              <a:rPr lang="en-GB"/>
              <a:t>Click to edit Master title style</a:t>
            </a:r>
            <a:endParaRPr lang="en-US"/>
          </a:p>
        </p:txBody>
      </p:sp>
      <p:sp>
        <p:nvSpPr>
          <p:cNvPr id="20" name="Text Placeholder 10">
            <a:extLst>
              <a:ext uri="{FF2B5EF4-FFF2-40B4-BE49-F238E27FC236}">
                <a16:creationId xmlns:a16="http://schemas.microsoft.com/office/drawing/2014/main" id="{A49A5F2C-E527-A74C-AC25-DD54CA1F7857}"/>
              </a:ext>
            </a:extLst>
          </p:cNvPr>
          <p:cNvSpPr>
            <a:spLocks noGrp="1"/>
          </p:cNvSpPr>
          <p:nvPr>
            <p:ph type="body" sz="quarter" idx="11"/>
          </p:nvPr>
        </p:nvSpPr>
        <p:spPr>
          <a:xfrm>
            <a:off x="6364863" y="1350899"/>
            <a:ext cx="456729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21" name="Rectangle 20">
            <a:extLst>
              <a:ext uri="{FF2B5EF4-FFF2-40B4-BE49-F238E27FC236}">
                <a16:creationId xmlns:a16="http://schemas.microsoft.com/office/drawing/2014/main" id="{D3F5ACEF-EDEF-5D40-9C9A-152F4F91281C}"/>
              </a:ext>
            </a:extLst>
          </p:cNvPr>
          <p:cNvSpPr/>
          <p:nvPr userDrawn="1"/>
        </p:nvSpPr>
        <p:spPr>
          <a:xfrm>
            <a:off x="636495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8" name="Text Placeholder 4">
            <a:extLst>
              <a:ext uri="{FF2B5EF4-FFF2-40B4-BE49-F238E27FC236}">
                <a16:creationId xmlns:a16="http://schemas.microsoft.com/office/drawing/2014/main" id="{2196BB53-37BC-A04A-B30E-85D19333A626}"/>
              </a:ext>
            </a:extLst>
          </p:cNvPr>
          <p:cNvSpPr>
            <a:spLocks noGrp="1"/>
          </p:cNvSpPr>
          <p:nvPr>
            <p:ph type="body" sz="quarter" idx="14"/>
          </p:nvPr>
        </p:nvSpPr>
        <p:spPr>
          <a:xfrm>
            <a:off x="6364863" y="1901824"/>
            <a:ext cx="4567297"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23082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left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pic>
        <p:nvPicPr>
          <p:cNvPr id="4" name="Picture 3" descr="A picture containing bicycle, sitting, wooden, building&#10;&#10;Description automatically generated">
            <a:extLst>
              <a:ext uri="{FF2B5EF4-FFF2-40B4-BE49-F238E27FC236}">
                <a16:creationId xmlns:a16="http://schemas.microsoft.com/office/drawing/2014/main" id="{BD8FC5DE-E72D-C044-A974-9E8E85621D68}"/>
              </a:ext>
            </a:extLst>
          </p:cNvPr>
          <p:cNvPicPr>
            <a:picLocks noChangeAspect="1"/>
          </p:cNvPicPr>
          <p:nvPr userDrawn="1"/>
        </p:nvPicPr>
        <p:blipFill rotWithShape="1">
          <a:blip r:embed="rId2"/>
          <a:srcRect t="13496" b="13496"/>
          <a:stretch/>
        </p:blipFill>
        <p:spPr>
          <a:xfrm>
            <a:off x="0" y="0"/>
            <a:ext cx="5807074" cy="6858000"/>
          </a:xfrm>
          <a:prstGeom prst="rect">
            <a:avLst/>
          </a:prstGeom>
        </p:spPr>
      </p:pic>
      <p:pic>
        <p:nvPicPr>
          <p:cNvPr id="16" name="Picture 15" descr="A picture containing bicycle, sitting, wooden, building&#10;&#10;Description automatically generated">
            <a:extLst>
              <a:ext uri="{FF2B5EF4-FFF2-40B4-BE49-F238E27FC236}">
                <a16:creationId xmlns:a16="http://schemas.microsoft.com/office/drawing/2014/main" id="{0BCA0ACA-D650-F74C-BEFF-E9A597D36AE2}"/>
              </a:ext>
            </a:extLst>
          </p:cNvPr>
          <p:cNvPicPr>
            <a:picLocks noChangeAspect="1"/>
          </p:cNvPicPr>
          <p:nvPr userDrawn="1"/>
        </p:nvPicPr>
        <p:blipFill rotWithShape="1">
          <a:blip r:embed="rId2">
            <a:duotone>
              <a:schemeClr val="accent5">
                <a:shade val="45000"/>
                <a:satMod val="135000"/>
              </a:schemeClr>
              <a:prstClr val="white"/>
            </a:duotone>
            <a:alphaModFix amt="38000"/>
          </a:blip>
          <a:srcRect t="13496" b="13496"/>
          <a:stretch/>
        </p:blipFill>
        <p:spPr>
          <a:xfrm>
            <a:off x="0" y="0"/>
            <a:ext cx="5807074" cy="6858000"/>
          </a:xfrm>
          <a:prstGeom prst="rect">
            <a:avLst/>
          </a:prstGeom>
        </p:spPr>
      </p:pic>
      <p:sp>
        <p:nvSpPr>
          <p:cNvPr id="22" name="Title 1">
            <a:extLst>
              <a:ext uri="{FF2B5EF4-FFF2-40B4-BE49-F238E27FC236}">
                <a16:creationId xmlns:a16="http://schemas.microsoft.com/office/drawing/2014/main" id="{7CD0DBC6-9A17-8F4F-A5B5-D377AC9B8EE7}"/>
              </a:ext>
            </a:extLst>
          </p:cNvPr>
          <p:cNvSpPr>
            <a:spLocks noGrp="1"/>
          </p:cNvSpPr>
          <p:nvPr>
            <p:ph type="title"/>
          </p:nvPr>
        </p:nvSpPr>
        <p:spPr>
          <a:xfrm>
            <a:off x="6364863" y="567428"/>
            <a:ext cx="3814762" cy="387798"/>
          </a:xfrm>
        </p:spPr>
        <p:txBody>
          <a:bodyPr anchor="b" anchorCtr="0"/>
          <a:lstStyle/>
          <a:p>
            <a:r>
              <a:rPr lang="en-GB"/>
              <a:t>Click to edit Master title style</a:t>
            </a:r>
            <a:endParaRPr lang="en-US"/>
          </a:p>
        </p:txBody>
      </p:sp>
      <p:sp>
        <p:nvSpPr>
          <p:cNvPr id="23" name="Text Placeholder 10">
            <a:extLst>
              <a:ext uri="{FF2B5EF4-FFF2-40B4-BE49-F238E27FC236}">
                <a16:creationId xmlns:a16="http://schemas.microsoft.com/office/drawing/2014/main" id="{05A4075D-9547-1B42-ACD0-96D753B43C39}"/>
              </a:ext>
            </a:extLst>
          </p:cNvPr>
          <p:cNvSpPr>
            <a:spLocks noGrp="1"/>
          </p:cNvSpPr>
          <p:nvPr>
            <p:ph type="body" sz="quarter" idx="11"/>
          </p:nvPr>
        </p:nvSpPr>
        <p:spPr>
          <a:xfrm>
            <a:off x="6364863" y="1350899"/>
            <a:ext cx="456729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24" name="Rectangle 23">
            <a:extLst>
              <a:ext uri="{FF2B5EF4-FFF2-40B4-BE49-F238E27FC236}">
                <a16:creationId xmlns:a16="http://schemas.microsoft.com/office/drawing/2014/main" id="{1EAF364A-7906-284A-B624-37C416ADE943}"/>
              </a:ext>
            </a:extLst>
          </p:cNvPr>
          <p:cNvSpPr/>
          <p:nvPr userDrawn="1"/>
        </p:nvSpPr>
        <p:spPr>
          <a:xfrm>
            <a:off x="636495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21434F3B-6178-B042-A4EA-BF6E60ACEC00}"/>
              </a:ext>
            </a:extLst>
          </p:cNvPr>
          <p:cNvSpPr>
            <a:spLocks noGrp="1"/>
          </p:cNvSpPr>
          <p:nvPr>
            <p:ph type="body" sz="quarter" idx="14"/>
          </p:nvPr>
        </p:nvSpPr>
        <p:spPr>
          <a:xfrm>
            <a:off x="6364863" y="1901824"/>
            <a:ext cx="4567297"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18660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left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pic>
        <p:nvPicPr>
          <p:cNvPr id="5" name="Picture 4" descr="A lake with a mountain in the background&#10;&#10;Description automatically generated">
            <a:extLst>
              <a:ext uri="{FF2B5EF4-FFF2-40B4-BE49-F238E27FC236}">
                <a16:creationId xmlns:a16="http://schemas.microsoft.com/office/drawing/2014/main" id="{DD035FC3-5863-104E-8BEC-4D6F4072CE94}"/>
              </a:ext>
            </a:extLst>
          </p:cNvPr>
          <p:cNvPicPr>
            <a:picLocks noChangeAspect="1"/>
          </p:cNvPicPr>
          <p:nvPr userDrawn="1"/>
        </p:nvPicPr>
        <p:blipFill rotWithShape="1">
          <a:blip r:embed="rId2"/>
          <a:srcRect l="33858" r="12690"/>
          <a:stretch/>
        </p:blipFill>
        <p:spPr>
          <a:xfrm>
            <a:off x="0" y="0"/>
            <a:ext cx="5807074" cy="6858000"/>
          </a:xfrm>
          <a:prstGeom prst="rect">
            <a:avLst/>
          </a:prstGeom>
        </p:spPr>
      </p:pic>
      <p:sp>
        <p:nvSpPr>
          <p:cNvPr id="19" name="Title 1">
            <a:extLst>
              <a:ext uri="{FF2B5EF4-FFF2-40B4-BE49-F238E27FC236}">
                <a16:creationId xmlns:a16="http://schemas.microsoft.com/office/drawing/2014/main" id="{69E65387-0651-A64E-A668-AF2BBA4744D5}"/>
              </a:ext>
            </a:extLst>
          </p:cNvPr>
          <p:cNvSpPr>
            <a:spLocks noGrp="1"/>
          </p:cNvSpPr>
          <p:nvPr>
            <p:ph type="title"/>
          </p:nvPr>
        </p:nvSpPr>
        <p:spPr>
          <a:xfrm>
            <a:off x="6364863" y="567428"/>
            <a:ext cx="3814762" cy="387798"/>
          </a:xfrm>
        </p:spPr>
        <p:txBody>
          <a:bodyPr anchor="b" anchorCtr="0"/>
          <a:lstStyle/>
          <a:p>
            <a:r>
              <a:rPr lang="en-GB"/>
              <a:t>Click to edit Master title style</a:t>
            </a:r>
            <a:endParaRPr lang="en-US"/>
          </a:p>
        </p:txBody>
      </p:sp>
      <p:sp>
        <p:nvSpPr>
          <p:cNvPr id="20" name="Text Placeholder 10">
            <a:extLst>
              <a:ext uri="{FF2B5EF4-FFF2-40B4-BE49-F238E27FC236}">
                <a16:creationId xmlns:a16="http://schemas.microsoft.com/office/drawing/2014/main" id="{F7C13F44-3BCF-9F47-9488-D4C0304B8D77}"/>
              </a:ext>
            </a:extLst>
          </p:cNvPr>
          <p:cNvSpPr>
            <a:spLocks noGrp="1"/>
          </p:cNvSpPr>
          <p:nvPr>
            <p:ph type="body" sz="quarter" idx="11"/>
          </p:nvPr>
        </p:nvSpPr>
        <p:spPr>
          <a:xfrm>
            <a:off x="6364863" y="1350899"/>
            <a:ext cx="456729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21" name="Rectangle 20">
            <a:extLst>
              <a:ext uri="{FF2B5EF4-FFF2-40B4-BE49-F238E27FC236}">
                <a16:creationId xmlns:a16="http://schemas.microsoft.com/office/drawing/2014/main" id="{6F629C2A-CFAD-B345-8F09-1FFFC05A3307}"/>
              </a:ext>
            </a:extLst>
          </p:cNvPr>
          <p:cNvSpPr/>
          <p:nvPr userDrawn="1"/>
        </p:nvSpPr>
        <p:spPr>
          <a:xfrm>
            <a:off x="636495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8" name="Text Placeholder 4">
            <a:extLst>
              <a:ext uri="{FF2B5EF4-FFF2-40B4-BE49-F238E27FC236}">
                <a16:creationId xmlns:a16="http://schemas.microsoft.com/office/drawing/2014/main" id="{9C3B913A-E06D-3943-8078-F3FBD1694733}"/>
              </a:ext>
            </a:extLst>
          </p:cNvPr>
          <p:cNvSpPr>
            <a:spLocks noGrp="1"/>
          </p:cNvSpPr>
          <p:nvPr>
            <p:ph type="body" sz="quarter" idx="14"/>
          </p:nvPr>
        </p:nvSpPr>
        <p:spPr>
          <a:xfrm>
            <a:off x="6364863" y="1901824"/>
            <a:ext cx="4567297"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22525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left picture">
    <p:spTree>
      <p:nvGrpSpPr>
        <p:cNvPr id="1" name=""/>
        <p:cNvGrpSpPr/>
        <p:nvPr/>
      </p:nvGrpSpPr>
      <p:grpSpPr>
        <a:xfrm>
          <a:off x="0" y="0"/>
          <a:ext cx="0" cy="0"/>
          <a:chOff x="0" y="0"/>
          <a:chExt cx="0" cy="0"/>
        </a:xfrm>
      </p:grpSpPr>
      <p:pic>
        <p:nvPicPr>
          <p:cNvPr id="4" name="Picture 3" descr="A room full of furniture&#10;&#10;Description automatically generated">
            <a:extLst>
              <a:ext uri="{FF2B5EF4-FFF2-40B4-BE49-F238E27FC236}">
                <a16:creationId xmlns:a16="http://schemas.microsoft.com/office/drawing/2014/main" id="{59E54370-F58B-8246-8AF1-22F650977682}"/>
              </a:ext>
            </a:extLst>
          </p:cNvPr>
          <p:cNvPicPr>
            <a:picLocks noChangeAspect="1"/>
          </p:cNvPicPr>
          <p:nvPr userDrawn="1"/>
        </p:nvPicPr>
        <p:blipFill rotWithShape="1">
          <a:blip r:embed="rId2"/>
          <a:srcRect r="43550"/>
          <a:stretch/>
        </p:blipFill>
        <p:spPr>
          <a:xfrm>
            <a:off x="0" y="0"/>
            <a:ext cx="5807074" cy="6858000"/>
          </a:xfrm>
          <a:prstGeom prst="rect">
            <a:avLst/>
          </a:prstGeom>
        </p:spPr>
      </p:pic>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8" name="Title 1">
            <a:extLst>
              <a:ext uri="{FF2B5EF4-FFF2-40B4-BE49-F238E27FC236}">
                <a16:creationId xmlns:a16="http://schemas.microsoft.com/office/drawing/2014/main" id="{4AF09B1A-29D5-344D-912A-199745A8ED4D}"/>
              </a:ext>
            </a:extLst>
          </p:cNvPr>
          <p:cNvSpPr>
            <a:spLocks noGrp="1"/>
          </p:cNvSpPr>
          <p:nvPr>
            <p:ph type="title"/>
          </p:nvPr>
        </p:nvSpPr>
        <p:spPr>
          <a:xfrm>
            <a:off x="6364863" y="567428"/>
            <a:ext cx="3814762" cy="387798"/>
          </a:xfrm>
        </p:spPr>
        <p:txBody>
          <a:bodyPr anchor="b" anchorCtr="0"/>
          <a:lstStyle/>
          <a:p>
            <a:r>
              <a:rPr lang="en-GB"/>
              <a:t>Click to edit Master title style</a:t>
            </a:r>
            <a:endParaRPr lang="en-US"/>
          </a:p>
        </p:txBody>
      </p:sp>
      <p:sp>
        <p:nvSpPr>
          <p:cNvPr id="19" name="Text Placeholder 10">
            <a:extLst>
              <a:ext uri="{FF2B5EF4-FFF2-40B4-BE49-F238E27FC236}">
                <a16:creationId xmlns:a16="http://schemas.microsoft.com/office/drawing/2014/main" id="{1C7E4BB6-CEA8-C24E-80FB-DDD5D6D91EA8}"/>
              </a:ext>
            </a:extLst>
          </p:cNvPr>
          <p:cNvSpPr>
            <a:spLocks noGrp="1"/>
          </p:cNvSpPr>
          <p:nvPr>
            <p:ph type="body" sz="quarter" idx="11"/>
          </p:nvPr>
        </p:nvSpPr>
        <p:spPr>
          <a:xfrm>
            <a:off x="6364863" y="1350899"/>
            <a:ext cx="456729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20" name="Rectangle 19">
            <a:extLst>
              <a:ext uri="{FF2B5EF4-FFF2-40B4-BE49-F238E27FC236}">
                <a16:creationId xmlns:a16="http://schemas.microsoft.com/office/drawing/2014/main" id="{4855209A-AF0F-064B-8A71-5AA771376927}"/>
              </a:ext>
            </a:extLst>
          </p:cNvPr>
          <p:cNvSpPr/>
          <p:nvPr userDrawn="1"/>
        </p:nvSpPr>
        <p:spPr>
          <a:xfrm>
            <a:off x="636495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8" name="Text Placeholder 4">
            <a:extLst>
              <a:ext uri="{FF2B5EF4-FFF2-40B4-BE49-F238E27FC236}">
                <a16:creationId xmlns:a16="http://schemas.microsoft.com/office/drawing/2014/main" id="{166C8B75-2D12-244D-9CFC-F8026A135FB4}"/>
              </a:ext>
            </a:extLst>
          </p:cNvPr>
          <p:cNvSpPr>
            <a:spLocks noGrp="1"/>
          </p:cNvSpPr>
          <p:nvPr>
            <p:ph type="body" sz="quarter" idx="14"/>
          </p:nvPr>
        </p:nvSpPr>
        <p:spPr>
          <a:xfrm>
            <a:off x="6364863" y="1901824"/>
            <a:ext cx="4567297"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66255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left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pic>
        <p:nvPicPr>
          <p:cNvPr id="5" name="Picture 4" descr="A picture containing person, wooden, woman, table&#10;&#10;Description automatically generated">
            <a:extLst>
              <a:ext uri="{FF2B5EF4-FFF2-40B4-BE49-F238E27FC236}">
                <a16:creationId xmlns:a16="http://schemas.microsoft.com/office/drawing/2014/main" id="{AD194F4E-54A3-4949-ACDC-F611A202FBBE}"/>
              </a:ext>
            </a:extLst>
          </p:cNvPr>
          <p:cNvPicPr>
            <a:picLocks noChangeAspect="1"/>
          </p:cNvPicPr>
          <p:nvPr userDrawn="1"/>
        </p:nvPicPr>
        <p:blipFill rotWithShape="1">
          <a:blip r:embed="rId2"/>
          <a:srcRect l="19637" r="23912"/>
          <a:stretch/>
        </p:blipFill>
        <p:spPr>
          <a:xfrm>
            <a:off x="0" y="0"/>
            <a:ext cx="5807074" cy="6858000"/>
          </a:xfrm>
          <a:prstGeom prst="rect">
            <a:avLst/>
          </a:prstGeom>
        </p:spPr>
      </p:pic>
      <p:sp>
        <p:nvSpPr>
          <p:cNvPr id="18" name="Title 1">
            <a:extLst>
              <a:ext uri="{FF2B5EF4-FFF2-40B4-BE49-F238E27FC236}">
                <a16:creationId xmlns:a16="http://schemas.microsoft.com/office/drawing/2014/main" id="{5A09AA02-36E8-A94C-8E71-4B00EBC26F87}"/>
              </a:ext>
            </a:extLst>
          </p:cNvPr>
          <p:cNvSpPr>
            <a:spLocks noGrp="1"/>
          </p:cNvSpPr>
          <p:nvPr>
            <p:ph type="title"/>
          </p:nvPr>
        </p:nvSpPr>
        <p:spPr>
          <a:xfrm>
            <a:off x="6364863" y="567428"/>
            <a:ext cx="3814762" cy="387798"/>
          </a:xfrm>
        </p:spPr>
        <p:txBody>
          <a:bodyPr anchor="b" anchorCtr="0"/>
          <a:lstStyle/>
          <a:p>
            <a:r>
              <a:rPr lang="en-GB"/>
              <a:t>Click to edit Master title style</a:t>
            </a:r>
            <a:endParaRPr lang="en-US"/>
          </a:p>
        </p:txBody>
      </p:sp>
      <p:sp>
        <p:nvSpPr>
          <p:cNvPr id="19" name="Text Placeholder 10">
            <a:extLst>
              <a:ext uri="{FF2B5EF4-FFF2-40B4-BE49-F238E27FC236}">
                <a16:creationId xmlns:a16="http://schemas.microsoft.com/office/drawing/2014/main" id="{807450B7-F4B6-3D4C-A0BF-CA7DEA8D2893}"/>
              </a:ext>
            </a:extLst>
          </p:cNvPr>
          <p:cNvSpPr>
            <a:spLocks noGrp="1"/>
          </p:cNvSpPr>
          <p:nvPr>
            <p:ph type="body" sz="quarter" idx="11"/>
          </p:nvPr>
        </p:nvSpPr>
        <p:spPr>
          <a:xfrm>
            <a:off x="6364863" y="1350899"/>
            <a:ext cx="456729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20" name="Rectangle 19">
            <a:extLst>
              <a:ext uri="{FF2B5EF4-FFF2-40B4-BE49-F238E27FC236}">
                <a16:creationId xmlns:a16="http://schemas.microsoft.com/office/drawing/2014/main" id="{9D6A6798-533B-C849-9665-E35777CFA3EC}"/>
              </a:ext>
            </a:extLst>
          </p:cNvPr>
          <p:cNvSpPr/>
          <p:nvPr userDrawn="1"/>
        </p:nvSpPr>
        <p:spPr>
          <a:xfrm>
            <a:off x="636495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8" name="Text Placeholder 4">
            <a:extLst>
              <a:ext uri="{FF2B5EF4-FFF2-40B4-BE49-F238E27FC236}">
                <a16:creationId xmlns:a16="http://schemas.microsoft.com/office/drawing/2014/main" id="{47CBE309-30BF-CD42-A552-0AF5CE47983B}"/>
              </a:ext>
            </a:extLst>
          </p:cNvPr>
          <p:cNvSpPr>
            <a:spLocks noGrp="1"/>
          </p:cNvSpPr>
          <p:nvPr>
            <p:ph type="body" sz="quarter" idx="14"/>
          </p:nvPr>
        </p:nvSpPr>
        <p:spPr>
          <a:xfrm>
            <a:off x="6364863" y="1901824"/>
            <a:ext cx="4567297"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98476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1" name="Picture Placeholder 6">
            <a:extLst>
              <a:ext uri="{FF2B5EF4-FFF2-40B4-BE49-F238E27FC236}">
                <a16:creationId xmlns:a16="http://schemas.microsoft.com/office/drawing/2014/main" id="{F0BA50A0-ECF7-8345-BD1F-B9C5116268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2167"/>
          <a:stretch/>
        </p:blipFill>
        <p:spPr>
          <a:xfrm>
            <a:off x="0" y="-1"/>
            <a:ext cx="12192000" cy="6858001"/>
          </a:xfrm>
          <a:prstGeom prst="rect">
            <a:avLst/>
          </a:prstGeom>
        </p:spPr>
      </p:pic>
      <p:sp>
        <p:nvSpPr>
          <p:cNvPr id="6" name="Merge 5"/>
          <p:cNvSpPr/>
          <p:nvPr userDrawn="1"/>
        </p:nvSpPr>
        <p:spPr>
          <a:xfrm>
            <a:off x="3064483" y="-1"/>
            <a:ext cx="5535828" cy="4417541"/>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5119" t="37872" r="17999" b="39458"/>
          <a:stretch/>
        </p:blipFill>
        <p:spPr>
          <a:xfrm>
            <a:off x="4187377" y="914400"/>
            <a:ext cx="3223536" cy="1092630"/>
          </a:xfrm>
          <a:prstGeom prst="rect">
            <a:avLst/>
          </a:prstGeom>
        </p:spPr>
      </p:pic>
      <p:sp>
        <p:nvSpPr>
          <p:cNvPr id="16" name="Oval 15"/>
          <p:cNvSpPr/>
          <p:nvPr userDrawn="1"/>
        </p:nvSpPr>
        <p:spPr>
          <a:xfrm>
            <a:off x="6392568" y="3983480"/>
            <a:ext cx="868120" cy="868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2" name="Rectangle 21"/>
          <p:cNvSpPr/>
          <p:nvPr userDrawn="1"/>
        </p:nvSpPr>
        <p:spPr>
          <a:xfrm>
            <a:off x="0" y="3321523"/>
            <a:ext cx="6035382" cy="2713518"/>
          </a:xfrm>
          <a:custGeom>
            <a:avLst/>
            <a:gdLst>
              <a:gd name="connsiteX0" fmla="*/ 0 w 5052945"/>
              <a:gd name="connsiteY0" fmla="*/ 0 h 2990335"/>
              <a:gd name="connsiteX1" fmla="*/ 5052945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009833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445550 w 5052945"/>
              <a:gd name="connsiteY1" fmla="*/ 14287 h 2990335"/>
              <a:gd name="connsiteX2" fmla="*/ 5052945 w 5052945"/>
              <a:gd name="connsiteY2" fmla="*/ 2990335 h 2990335"/>
              <a:gd name="connsiteX3" fmla="*/ 0 w 5052945"/>
              <a:gd name="connsiteY3" fmla="*/ 2990335 h 2990335"/>
              <a:gd name="connsiteX4" fmla="*/ 0 w 5052945"/>
              <a:gd name="connsiteY4" fmla="*/ 0 h 2990335"/>
              <a:gd name="connsiteX0" fmla="*/ 0 w 4702849"/>
              <a:gd name="connsiteY0" fmla="*/ 0 h 2990335"/>
              <a:gd name="connsiteX1" fmla="*/ 3445550 w 4702849"/>
              <a:gd name="connsiteY1" fmla="*/ 14287 h 2990335"/>
              <a:gd name="connsiteX2" fmla="*/ 4702849 w 4702849"/>
              <a:gd name="connsiteY2" fmla="*/ 2990335 h 2990335"/>
              <a:gd name="connsiteX3" fmla="*/ 0 w 4702849"/>
              <a:gd name="connsiteY3" fmla="*/ 2990335 h 2990335"/>
              <a:gd name="connsiteX4" fmla="*/ 0 w 4702849"/>
              <a:gd name="connsiteY4" fmla="*/ 0 h 2990335"/>
              <a:gd name="connsiteX0" fmla="*/ 0 w 4770610"/>
              <a:gd name="connsiteY0" fmla="*/ 0 h 3006085"/>
              <a:gd name="connsiteX1" fmla="*/ 3445550 w 4770610"/>
              <a:gd name="connsiteY1" fmla="*/ 14287 h 3006085"/>
              <a:gd name="connsiteX2" fmla="*/ 4770610 w 4770610"/>
              <a:gd name="connsiteY2" fmla="*/ 3006085 h 3006085"/>
              <a:gd name="connsiteX3" fmla="*/ 0 w 4770610"/>
              <a:gd name="connsiteY3" fmla="*/ 2990335 h 3006085"/>
              <a:gd name="connsiteX4" fmla="*/ 0 w 4770610"/>
              <a:gd name="connsiteY4" fmla="*/ 0 h 300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610" h="3006085">
                <a:moveTo>
                  <a:pt x="0" y="0"/>
                </a:moveTo>
                <a:lnTo>
                  <a:pt x="3445550" y="14287"/>
                </a:lnTo>
                <a:lnTo>
                  <a:pt x="4770610" y="3006085"/>
                </a:lnTo>
                <a:lnTo>
                  <a:pt x="0" y="29903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2" name="Title 1">
            <a:extLst>
              <a:ext uri="{FF2B5EF4-FFF2-40B4-BE49-F238E27FC236}">
                <a16:creationId xmlns:a16="http://schemas.microsoft.com/office/drawing/2014/main" id="{8035295E-9661-7C48-86B5-E7548B4A18F9}"/>
              </a:ext>
            </a:extLst>
          </p:cNvPr>
          <p:cNvSpPr>
            <a:spLocks noGrp="1"/>
          </p:cNvSpPr>
          <p:nvPr>
            <p:ph type="title" hasCustomPrompt="1"/>
          </p:nvPr>
        </p:nvSpPr>
        <p:spPr>
          <a:xfrm>
            <a:off x="480082" y="3873136"/>
            <a:ext cx="3972339" cy="387798"/>
          </a:xfrm>
        </p:spPr>
        <p:txBody>
          <a:bodyPr anchor="b" anchorCtr="0"/>
          <a:lstStyle/>
          <a:p>
            <a:r>
              <a:rPr lang="en-GB"/>
              <a:t>Click to add title</a:t>
            </a:r>
            <a:endParaRPr lang="en-US"/>
          </a:p>
        </p:txBody>
      </p:sp>
      <p:sp>
        <p:nvSpPr>
          <p:cNvPr id="13" name="Text Placeholder 10">
            <a:extLst>
              <a:ext uri="{FF2B5EF4-FFF2-40B4-BE49-F238E27FC236}">
                <a16:creationId xmlns:a16="http://schemas.microsoft.com/office/drawing/2014/main" id="{FFAE3A63-0ECA-6A48-996B-6CF07406DCBB}"/>
              </a:ext>
            </a:extLst>
          </p:cNvPr>
          <p:cNvSpPr>
            <a:spLocks noGrp="1"/>
          </p:cNvSpPr>
          <p:nvPr>
            <p:ph type="body" sz="quarter" idx="11"/>
          </p:nvPr>
        </p:nvSpPr>
        <p:spPr>
          <a:xfrm>
            <a:off x="479988" y="5251543"/>
            <a:ext cx="3971925" cy="249299"/>
          </a:xfrm>
          <a:prstGeom prst="rect">
            <a:avLst/>
          </a:prstGeom>
        </p:spPr>
        <p:txBody>
          <a:bodyPr lIns="0" tIns="0" rIns="0" bIns="0">
            <a:spAutoFit/>
          </a:bodyPr>
          <a:lstStyle>
            <a:lvl1pPr>
              <a:defRPr sz="1800" b="0" i="0">
                <a:solidFill>
                  <a:schemeClr val="accent1"/>
                </a:solidFill>
                <a:latin typeface="Tahoma" charset="0"/>
                <a:ea typeface="Tahoma" charset="0"/>
                <a:cs typeface="Tahoma" charset="0"/>
              </a:defRPr>
            </a:lvl1pPr>
          </a:lstStyle>
          <a:p>
            <a:pPr lvl="0"/>
            <a:r>
              <a:rPr lang="en-GB"/>
              <a:t>Click to edit Master text styles</a:t>
            </a:r>
          </a:p>
        </p:txBody>
      </p:sp>
      <p:sp>
        <p:nvSpPr>
          <p:cNvPr id="14" name="Rectangle 13">
            <a:extLst>
              <a:ext uri="{FF2B5EF4-FFF2-40B4-BE49-F238E27FC236}">
                <a16:creationId xmlns:a16="http://schemas.microsoft.com/office/drawing/2014/main" id="{F3BE31F7-EF89-9D42-94FD-7F5F009737A6}"/>
              </a:ext>
            </a:extLst>
          </p:cNvPr>
          <p:cNvSpPr/>
          <p:nvPr userDrawn="1"/>
        </p:nvSpPr>
        <p:spPr>
          <a:xfrm>
            <a:off x="480082" y="4947891"/>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7" name="Text Placeholder 2">
            <a:extLst>
              <a:ext uri="{FF2B5EF4-FFF2-40B4-BE49-F238E27FC236}">
                <a16:creationId xmlns:a16="http://schemas.microsoft.com/office/drawing/2014/main" id="{901A21B5-FCEB-A841-89E8-FF03F09593AD}"/>
              </a:ext>
            </a:extLst>
          </p:cNvPr>
          <p:cNvSpPr>
            <a:spLocks noGrp="1"/>
          </p:cNvSpPr>
          <p:nvPr>
            <p:ph type="body" sz="quarter" idx="12" hasCustomPrompt="1"/>
          </p:nvPr>
        </p:nvSpPr>
        <p:spPr>
          <a:xfrm>
            <a:off x="479425" y="4405130"/>
            <a:ext cx="3990582" cy="360099"/>
          </a:xfrm>
          <a:prstGeom prst="rect">
            <a:avLst/>
          </a:prstGeom>
        </p:spPr>
        <p:txBody>
          <a:bodyPr vert="horz" wrap="square" lIns="0" tIns="0" rIns="0" bIns="0" rtlCol="0" anchor="t" anchorCtr="0">
            <a:spAutoFit/>
          </a:bodyPr>
          <a:lstStyle>
            <a:lvl1pPr>
              <a:defRPr lang="en-GB" sz="2600" b="0" i="0" smtClean="0">
                <a:solidFill>
                  <a:schemeClr val="accent1"/>
                </a:solidFill>
                <a:latin typeface="Tahoma" charset="0"/>
                <a:ea typeface="Tahoma" charset="0"/>
                <a:cs typeface="Tahoma" charset="0"/>
              </a:defRPr>
            </a:lvl1pPr>
            <a:lvl2pPr>
              <a:defRPr lang="en-GB" smtClean="0"/>
            </a:lvl2pPr>
            <a:lvl3pPr>
              <a:defRPr lang="en-GB" smtClean="0"/>
            </a:lvl3pPr>
            <a:lvl4pPr>
              <a:defRPr lang="en-GB" smtClean="0"/>
            </a:lvl4pPr>
            <a:lvl5pPr>
              <a:defRPr lang="en-US"/>
            </a:lvl5pPr>
          </a:lstStyle>
          <a:p>
            <a:pPr lvl="0">
              <a:spcBef>
                <a:spcPct val="0"/>
              </a:spcBef>
            </a:pPr>
            <a:r>
              <a:rPr lang="en-GB"/>
              <a:t>Click to add subtitle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8" name="Picture 17" descr="GJ82ED.jpg">
            <a:extLst>
              <a:ext uri="{FF2B5EF4-FFF2-40B4-BE49-F238E27FC236}">
                <a16:creationId xmlns:a16="http://schemas.microsoft.com/office/drawing/2014/main" id="{6787895F-4018-2443-B976-5F5C183F16CE}"/>
              </a:ext>
            </a:extLst>
          </p:cNvPr>
          <p:cNvPicPr>
            <a:picLocks noChangeAspect="1"/>
          </p:cNvPicPr>
          <p:nvPr userDrawn="1"/>
        </p:nvPicPr>
        <p:blipFill rotWithShape="1">
          <a:blip r:embed="rId2" cstate="print">
            <a:alphaModFix/>
            <a:duotone>
              <a:schemeClr val="accent5">
                <a:shade val="45000"/>
                <a:satMod val="135000"/>
              </a:schemeClr>
              <a:prstClr val="white"/>
            </a:duotone>
            <a:extLst>
              <a:ext uri="{28A0092B-C50C-407E-A947-70E740481C1C}">
                <a14:useLocalDpi xmlns:a14="http://schemas.microsoft.com/office/drawing/2010/main" val="0"/>
              </a:ext>
            </a:extLst>
          </a:blip>
          <a:srcRect b="6250"/>
          <a:stretch/>
        </p:blipFill>
        <p:spPr>
          <a:xfrm>
            <a:off x="0" y="-2"/>
            <a:ext cx="12192000" cy="6858001"/>
          </a:xfrm>
          <a:prstGeom prst="rect">
            <a:avLst/>
          </a:prstGeom>
        </p:spPr>
      </p:pic>
      <p:sp>
        <p:nvSpPr>
          <p:cNvPr id="19" name="Rectangle 18">
            <a:extLst>
              <a:ext uri="{FF2B5EF4-FFF2-40B4-BE49-F238E27FC236}">
                <a16:creationId xmlns:a16="http://schemas.microsoft.com/office/drawing/2014/main" id="{5B5EACB5-C097-B040-9DF0-86484037CAEA}"/>
              </a:ext>
            </a:extLst>
          </p:cNvPr>
          <p:cNvSpPr/>
          <p:nvPr userDrawn="1"/>
        </p:nvSpPr>
        <p:spPr>
          <a:xfrm>
            <a:off x="0" y="-3"/>
            <a:ext cx="121920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rge 5"/>
          <p:cNvSpPr/>
          <p:nvPr userDrawn="1"/>
        </p:nvSpPr>
        <p:spPr>
          <a:xfrm>
            <a:off x="3064483" y="-1"/>
            <a:ext cx="5535828" cy="4417541"/>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5119" t="37872" r="17999" b="39458"/>
          <a:stretch/>
        </p:blipFill>
        <p:spPr>
          <a:xfrm>
            <a:off x="4187377" y="914400"/>
            <a:ext cx="3223536" cy="1092630"/>
          </a:xfrm>
          <a:prstGeom prst="rect">
            <a:avLst/>
          </a:prstGeom>
        </p:spPr>
      </p:pic>
      <p:sp>
        <p:nvSpPr>
          <p:cNvPr id="16" name="Oval 15"/>
          <p:cNvSpPr/>
          <p:nvPr userDrawn="1"/>
        </p:nvSpPr>
        <p:spPr>
          <a:xfrm>
            <a:off x="6392568" y="3983480"/>
            <a:ext cx="868120" cy="868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2" name="Rectangle 21"/>
          <p:cNvSpPr/>
          <p:nvPr userDrawn="1"/>
        </p:nvSpPr>
        <p:spPr>
          <a:xfrm>
            <a:off x="0" y="3321523"/>
            <a:ext cx="6035382" cy="2713518"/>
          </a:xfrm>
          <a:custGeom>
            <a:avLst/>
            <a:gdLst>
              <a:gd name="connsiteX0" fmla="*/ 0 w 5052945"/>
              <a:gd name="connsiteY0" fmla="*/ 0 h 2990335"/>
              <a:gd name="connsiteX1" fmla="*/ 5052945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009833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445550 w 5052945"/>
              <a:gd name="connsiteY1" fmla="*/ 14287 h 2990335"/>
              <a:gd name="connsiteX2" fmla="*/ 5052945 w 5052945"/>
              <a:gd name="connsiteY2" fmla="*/ 2990335 h 2990335"/>
              <a:gd name="connsiteX3" fmla="*/ 0 w 5052945"/>
              <a:gd name="connsiteY3" fmla="*/ 2990335 h 2990335"/>
              <a:gd name="connsiteX4" fmla="*/ 0 w 5052945"/>
              <a:gd name="connsiteY4" fmla="*/ 0 h 2990335"/>
              <a:gd name="connsiteX0" fmla="*/ 0 w 4702849"/>
              <a:gd name="connsiteY0" fmla="*/ 0 h 2990335"/>
              <a:gd name="connsiteX1" fmla="*/ 3445550 w 4702849"/>
              <a:gd name="connsiteY1" fmla="*/ 14287 h 2990335"/>
              <a:gd name="connsiteX2" fmla="*/ 4702849 w 4702849"/>
              <a:gd name="connsiteY2" fmla="*/ 2990335 h 2990335"/>
              <a:gd name="connsiteX3" fmla="*/ 0 w 4702849"/>
              <a:gd name="connsiteY3" fmla="*/ 2990335 h 2990335"/>
              <a:gd name="connsiteX4" fmla="*/ 0 w 4702849"/>
              <a:gd name="connsiteY4" fmla="*/ 0 h 2990335"/>
              <a:gd name="connsiteX0" fmla="*/ 0 w 4770610"/>
              <a:gd name="connsiteY0" fmla="*/ 0 h 3006085"/>
              <a:gd name="connsiteX1" fmla="*/ 3445550 w 4770610"/>
              <a:gd name="connsiteY1" fmla="*/ 14287 h 3006085"/>
              <a:gd name="connsiteX2" fmla="*/ 4770610 w 4770610"/>
              <a:gd name="connsiteY2" fmla="*/ 3006085 h 3006085"/>
              <a:gd name="connsiteX3" fmla="*/ 0 w 4770610"/>
              <a:gd name="connsiteY3" fmla="*/ 2990335 h 3006085"/>
              <a:gd name="connsiteX4" fmla="*/ 0 w 4770610"/>
              <a:gd name="connsiteY4" fmla="*/ 0 h 300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610" h="3006085">
                <a:moveTo>
                  <a:pt x="0" y="0"/>
                </a:moveTo>
                <a:lnTo>
                  <a:pt x="3445550" y="14287"/>
                </a:lnTo>
                <a:lnTo>
                  <a:pt x="4770610" y="3006085"/>
                </a:lnTo>
                <a:lnTo>
                  <a:pt x="0" y="29903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2" name="Title 1">
            <a:extLst>
              <a:ext uri="{FF2B5EF4-FFF2-40B4-BE49-F238E27FC236}">
                <a16:creationId xmlns:a16="http://schemas.microsoft.com/office/drawing/2014/main" id="{8035295E-9661-7C48-86B5-E7548B4A18F9}"/>
              </a:ext>
            </a:extLst>
          </p:cNvPr>
          <p:cNvSpPr>
            <a:spLocks noGrp="1"/>
          </p:cNvSpPr>
          <p:nvPr>
            <p:ph type="title" hasCustomPrompt="1"/>
          </p:nvPr>
        </p:nvSpPr>
        <p:spPr>
          <a:xfrm>
            <a:off x="480082" y="3873136"/>
            <a:ext cx="3972339" cy="387798"/>
          </a:xfrm>
        </p:spPr>
        <p:txBody>
          <a:bodyPr anchor="b" anchorCtr="0"/>
          <a:lstStyle/>
          <a:p>
            <a:r>
              <a:rPr lang="en-GB"/>
              <a:t>Click to add title</a:t>
            </a:r>
            <a:endParaRPr lang="en-US"/>
          </a:p>
        </p:txBody>
      </p:sp>
      <p:sp>
        <p:nvSpPr>
          <p:cNvPr id="13" name="Text Placeholder 10">
            <a:extLst>
              <a:ext uri="{FF2B5EF4-FFF2-40B4-BE49-F238E27FC236}">
                <a16:creationId xmlns:a16="http://schemas.microsoft.com/office/drawing/2014/main" id="{FFAE3A63-0ECA-6A48-996B-6CF07406DCBB}"/>
              </a:ext>
            </a:extLst>
          </p:cNvPr>
          <p:cNvSpPr>
            <a:spLocks noGrp="1"/>
          </p:cNvSpPr>
          <p:nvPr>
            <p:ph type="body" sz="quarter" idx="11"/>
          </p:nvPr>
        </p:nvSpPr>
        <p:spPr>
          <a:xfrm>
            <a:off x="479988" y="5251543"/>
            <a:ext cx="3971925" cy="249299"/>
          </a:xfrm>
          <a:prstGeom prst="rect">
            <a:avLst/>
          </a:prstGeom>
        </p:spPr>
        <p:txBody>
          <a:bodyPr lIns="0" tIns="0" rIns="0" bIns="0">
            <a:spAutoFit/>
          </a:bodyPr>
          <a:lstStyle>
            <a:lvl1pPr>
              <a:defRPr sz="1800" b="0" i="0">
                <a:solidFill>
                  <a:schemeClr val="accent1"/>
                </a:solidFill>
                <a:latin typeface="Tahoma" charset="0"/>
                <a:ea typeface="Tahoma" charset="0"/>
                <a:cs typeface="Tahoma" charset="0"/>
              </a:defRPr>
            </a:lvl1pPr>
          </a:lstStyle>
          <a:p>
            <a:pPr lvl="0"/>
            <a:r>
              <a:rPr lang="en-GB"/>
              <a:t>Click to edit Master text styles</a:t>
            </a:r>
          </a:p>
        </p:txBody>
      </p:sp>
      <p:sp>
        <p:nvSpPr>
          <p:cNvPr id="14" name="Rectangle 13">
            <a:extLst>
              <a:ext uri="{FF2B5EF4-FFF2-40B4-BE49-F238E27FC236}">
                <a16:creationId xmlns:a16="http://schemas.microsoft.com/office/drawing/2014/main" id="{F3BE31F7-EF89-9D42-94FD-7F5F009737A6}"/>
              </a:ext>
            </a:extLst>
          </p:cNvPr>
          <p:cNvSpPr/>
          <p:nvPr userDrawn="1"/>
        </p:nvSpPr>
        <p:spPr>
          <a:xfrm>
            <a:off x="480082" y="4947891"/>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7" name="Text Placeholder 2">
            <a:extLst>
              <a:ext uri="{FF2B5EF4-FFF2-40B4-BE49-F238E27FC236}">
                <a16:creationId xmlns:a16="http://schemas.microsoft.com/office/drawing/2014/main" id="{901A21B5-FCEB-A841-89E8-FF03F09593AD}"/>
              </a:ext>
            </a:extLst>
          </p:cNvPr>
          <p:cNvSpPr>
            <a:spLocks noGrp="1"/>
          </p:cNvSpPr>
          <p:nvPr>
            <p:ph type="body" sz="quarter" idx="12" hasCustomPrompt="1"/>
          </p:nvPr>
        </p:nvSpPr>
        <p:spPr>
          <a:xfrm>
            <a:off x="479425" y="4405130"/>
            <a:ext cx="3990582" cy="360099"/>
          </a:xfrm>
          <a:prstGeom prst="rect">
            <a:avLst/>
          </a:prstGeom>
        </p:spPr>
        <p:txBody>
          <a:bodyPr vert="horz" wrap="square" lIns="0" tIns="0" rIns="0" bIns="0" rtlCol="0" anchor="t" anchorCtr="0">
            <a:spAutoFit/>
          </a:bodyPr>
          <a:lstStyle>
            <a:lvl1pPr>
              <a:defRPr lang="en-GB" sz="2600" b="0" i="0" smtClean="0">
                <a:solidFill>
                  <a:schemeClr val="accent1"/>
                </a:solidFill>
                <a:latin typeface="Tahoma" charset="0"/>
                <a:ea typeface="Tahoma" charset="0"/>
                <a:cs typeface="Tahoma" charset="0"/>
              </a:defRPr>
            </a:lvl1pPr>
            <a:lvl2pPr>
              <a:defRPr lang="en-GB" smtClean="0"/>
            </a:lvl2pPr>
            <a:lvl3pPr>
              <a:defRPr lang="en-GB" smtClean="0"/>
            </a:lvl3pPr>
            <a:lvl4pPr>
              <a:defRPr lang="en-GB" smtClean="0"/>
            </a:lvl4pPr>
            <a:lvl5pPr>
              <a:defRPr lang="en-US"/>
            </a:lvl5pPr>
          </a:lstStyle>
          <a:p>
            <a:pPr lvl="0">
              <a:spcBef>
                <a:spcPct val="0"/>
              </a:spcBef>
            </a:pPr>
            <a:r>
              <a:rPr lang="en-GB"/>
              <a:t>Click to add subtitle</a:t>
            </a:r>
            <a:endParaRPr lang="en-US"/>
          </a:p>
        </p:txBody>
      </p:sp>
    </p:spTree>
    <p:extLst>
      <p:ext uri="{BB962C8B-B14F-4D97-AF65-F5344CB8AC3E}">
        <p14:creationId xmlns:p14="http://schemas.microsoft.com/office/powerpoint/2010/main" val="807071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D2ECA3-2FFC-4C45-B6AE-D2CCF52CE6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68" t="10837" b="10438"/>
          <a:stretch/>
        </p:blipFill>
        <p:spPr>
          <a:xfrm>
            <a:off x="-9526" y="-17548"/>
            <a:ext cx="12201525" cy="6875548"/>
          </a:xfrm>
          <a:prstGeom prst="rect">
            <a:avLst/>
          </a:prstGeom>
        </p:spPr>
      </p:pic>
      <p:sp>
        <p:nvSpPr>
          <p:cNvPr id="6" name="Merge 5"/>
          <p:cNvSpPr/>
          <p:nvPr userDrawn="1"/>
        </p:nvSpPr>
        <p:spPr>
          <a:xfrm>
            <a:off x="3064483" y="-1"/>
            <a:ext cx="5535828" cy="4417541"/>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5119" t="37872" r="17999" b="39458"/>
          <a:stretch/>
        </p:blipFill>
        <p:spPr>
          <a:xfrm>
            <a:off x="4187377" y="914400"/>
            <a:ext cx="3223536" cy="1092630"/>
          </a:xfrm>
          <a:prstGeom prst="rect">
            <a:avLst/>
          </a:prstGeom>
        </p:spPr>
      </p:pic>
      <p:sp>
        <p:nvSpPr>
          <p:cNvPr id="16" name="Oval 15"/>
          <p:cNvSpPr/>
          <p:nvPr userDrawn="1"/>
        </p:nvSpPr>
        <p:spPr>
          <a:xfrm>
            <a:off x="6392568" y="3983480"/>
            <a:ext cx="868120" cy="868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2" name="Rectangle 21"/>
          <p:cNvSpPr/>
          <p:nvPr userDrawn="1"/>
        </p:nvSpPr>
        <p:spPr>
          <a:xfrm>
            <a:off x="-1" y="3321523"/>
            <a:ext cx="6245157" cy="2713518"/>
          </a:xfrm>
          <a:custGeom>
            <a:avLst/>
            <a:gdLst>
              <a:gd name="connsiteX0" fmla="*/ 0 w 5052945"/>
              <a:gd name="connsiteY0" fmla="*/ 0 h 2990335"/>
              <a:gd name="connsiteX1" fmla="*/ 5052945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009833 w 5052945"/>
              <a:gd name="connsiteY1" fmla="*/ 0 h 2990335"/>
              <a:gd name="connsiteX2" fmla="*/ 5052945 w 5052945"/>
              <a:gd name="connsiteY2" fmla="*/ 2990335 h 2990335"/>
              <a:gd name="connsiteX3" fmla="*/ 0 w 5052945"/>
              <a:gd name="connsiteY3" fmla="*/ 2990335 h 2990335"/>
              <a:gd name="connsiteX4" fmla="*/ 0 w 5052945"/>
              <a:gd name="connsiteY4" fmla="*/ 0 h 2990335"/>
              <a:gd name="connsiteX0" fmla="*/ 0 w 5052945"/>
              <a:gd name="connsiteY0" fmla="*/ 0 h 2990335"/>
              <a:gd name="connsiteX1" fmla="*/ 3445550 w 5052945"/>
              <a:gd name="connsiteY1" fmla="*/ 14287 h 2990335"/>
              <a:gd name="connsiteX2" fmla="*/ 5052945 w 5052945"/>
              <a:gd name="connsiteY2" fmla="*/ 2990335 h 2990335"/>
              <a:gd name="connsiteX3" fmla="*/ 0 w 5052945"/>
              <a:gd name="connsiteY3" fmla="*/ 2990335 h 2990335"/>
              <a:gd name="connsiteX4" fmla="*/ 0 w 5052945"/>
              <a:gd name="connsiteY4" fmla="*/ 0 h 2990335"/>
              <a:gd name="connsiteX0" fmla="*/ 0 w 4702849"/>
              <a:gd name="connsiteY0" fmla="*/ 0 h 2990335"/>
              <a:gd name="connsiteX1" fmla="*/ 3445550 w 4702849"/>
              <a:gd name="connsiteY1" fmla="*/ 14287 h 2990335"/>
              <a:gd name="connsiteX2" fmla="*/ 4702849 w 4702849"/>
              <a:gd name="connsiteY2" fmla="*/ 2990335 h 2990335"/>
              <a:gd name="connsiteX3" fmla="*/ 0 w 4702849"/>
              <a:gd name="connsiteY3" fmla="*/ 2990335 h 2990335"/>
              <a:gd name="connsiteX4" fmla="*/ 0 w 4702849"/>
              <a:gd name="connsiteY4" fmla="*/ 0 h 2990335"/>
              <a:gd name="connsiteX0" fmla="*/ 0 w 4770610"/>
              <a:gd name="connsiteY0" fmla="*/ 0 h 3006085"/>
              <a:gd name="connsiteX1" fmla="*/ 3445550 w 4770610"/>
              <a:gd name="connsiteY1" fmla="*/ 14287 h 3006085"/>
              <a:gd name="connsiteX2" fmla="*/ 4770610 w 4770610"/>
              <a:gd name="connsiteY2" fmla="*/ 3006085 h 3006085"/>
              <a:gd name="connsiteX3" fmla="*/ 0 w 4770610"/>
              <a:gd name="connsiteY3" fmla="*/ 2990335 h 3006085"/>
              <a:gd name="connsiteX4" fmla="*/ 0 w 4770610"/>
              <a:gd name="connsiteY4" fmla="*/ 0 h 300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0610" h="3006085">
                <a:moveTo>
                  <a:pt x="0" y="0"/>
                </a:moveTo>
                <a:lnTo>
                  <a:pt x="3445550" y="14287"/>
                </a:lnTo>
                <a:lnTo>
                  <a:pt x="4770610" y="3006085"/>
                </a:lnTo>
                <a:lnTo>
                  <a:pt x="0" y="299033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4" name="Title 1">
            <a:extLst>
              <a:ext uri="{FF2B5EF4-FFF2-40B4-BE49-F238E27FC236}">
                <a16:creationId xmlns:a16="http://schemas.microsoft.com/office/drawing/2014/main" id="{7795EA89-F959-5F40-B481-D6991A7BD56C}"/>
              </a:ext>
            </a:extLst>
          </p:cNvPr>
          <p:cNvSpPr>
            <a:spLocks noGrp="1"/>
          </p:cNvSpPr>
          <p:nvPr>
            <p:ph type="title" hasCustomPrompt="1"/>
          </p:nvPr>
        </p:nvSpPr>
        <p:spPr>
          <a:xfrm>
            <a:off x="500195" y="3937170"/>
            <a:ext cx="3972339" cy="387798"/>
          </a:xfrm>
        </p:spPr>
        <p:txBody>
          <a:bodyPr anchor="b" anchorCtr="0"/>
          <a:lstStyle>
            <a:lvl1pPr>
              <a:defRPr>
                <a:solidFill>
                  <a:schemeClr val="bg1"/>
                </a:solidFill>
              </a:defRPr>
            </a:lvl1pPr>
          </a:lstStyle>
          <a:p>
            <a:r>
              <a:rPr lang="en-GB"/>
              <a:t>Click to add title</a:t>
            </a:r>
            <a:endParaRPr lang="en-US"/>
          </a:p>
        </p:txBody>
      </p:sp>
      <p:sp>
        <p:nvSpPr>
          <p:cNvPr id="17" name="Text Placeholder 10">
            <a:extLst>
              <a:ext uri="{FF2B5EF4-FFF2-40B4-BE49-F238E27FC236}">
                <a16:creationId xmlns:a16="http://schemas.microsoft.com/office/drawing/2014/main" id="{6749FFDC-77D4-D646-BB71-E1481FC260FF}"/>
              </a:ext>
            </a:extLst>
          </p:cNvPr>
          <p:cNvSpPr>
            <a:spLocks noGrp="1"/>
          </p:cNvSpPr>
          <p:nvPr>
            <p:ph type="body" sz="quarter" idx="11"/>
          </p:nvPr>
        </p:nvSpPr>
        <p:spPr>
          <a:xfrm>
            <a:off x="500101" y="5315577"/>
            <a:ext cx="3971925" cy="249299"/>
          </a:xfrm>
          <a:prstGeom prst="rect">
            <a:avLst/>
          </a:prstGeom>
        </p:spPr>
        <p:txBody>
          <a:bodyPr lIns="0" tIns="0" rIns="0" bIns="0">
            <a:spAutoFit/>
          </a:bodyPr>
          <a:lstStyle>
            <a:lvl1pPr>
              <a:defRPr sz="1800" b="0" i="0">
                <a:solidFill>
                  <a:schemeClr val="bg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3BC338C6-2CC3-5045-B2D3-7AA2332E1BC2}"/>
              </a:ext>
            </a:extLst>
          </p:cNvPr>
          <p:cNvSpPr/>
          <p:nvPr userDrawn="1"/>
        </p:nvSpPr>
        <p:spPr>
          <a:xfrm>
            <a:off x="500195" y="5011925"/>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9" name="Text Placeholder 2">
            <a:extLst>
              <a:ext uri="{FF2B5EF4-FFF2-40B4-BE49-F238E27FC236}">
                <a16:creationId xmlns:a16="http://schemas.microsoft.com/office/drawing/2014/main" id="{A56F13F4-0405-FA44-9346-B3E0002531EA}"/>
              </a:ext>
            </a:extLst>
          </p:cNvPr>
          <p:cNvSpPr>
            <a:spLocks noGrp="1"/>
          </p:cNvSpPr>
          <p:nvPr>
            <p:ph type="body" sz="quarter" idx="12" hasCustomPrompt="1"/>
          </p:nvPr>
        </p:nvSpPr>
        <p:spPr>
          <a:xfrm>
            <a:off x="499538" y="4469164"/>
            <a:ext cx="3990582" cy="360099"/>
          </a:xfrm>
          <a:prstGeom prst="rect">
            <a:avLst/>
          </a:prstGeom>
        </p:spPr>
        <p:txBody>
          <a:bodyPr vert="horz" wrap="square" lIns="0" tIns="0" rIns="0" bIns="0" rtlCol="0" anchor="t" anchorCtr="0">
            <a:spAutoFit/>
          </a:bodyPr>
          <a:lstStyle>
            <a:lvl1pPr>
              <a:defRPr lang="en-GB" sz="2600" b="0" i="0" smtClean="0">
                <a:solidFill>
                  <a:schemeClr val="bg1"/>
                </a:solidFill>
                <a:latin typeface="Tahoma" charset="0"/>
                <a:ea typeface="Tahoma" charset="0"/>
                <a:cs typeface="Tahoma" charset="0"/>
              </a:defRPr>
            </a:lvl1pPr>
            <a:lvl2pPr>
              <a:defRPr lang="en-GB" smtClean="0"/>
            </a:lvl2pPr>
            <a:lvl3pPr>
              <a:defRPr lang="en-GB" smtClean="0"/>
            </a:lvl3pPr>
            <a:lvl4pPr>
              <a:defRPr lang="en-GB" smtClean="0"/>
            </a:lvl4pPr>
            <a:lvl5pPr>
              <a:defRPr lang="en-US"/>
            </a:lvl5pPr>
          </a:lstStyle>
          <a:p>
            <a:pPr lvl="0">
              <a:spcBef>
                <a:spcPct val="0"/>
              </a:spcBef>
            </a:pPr>
            <a:r>
              <a:rPr lang="en-GB"/>
              <a:t>Click to add subtitle</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4" name="Picture 3" descr="A large building&#10;&#10;Description automatically generated">
            <a:extLst>
              <a:ext uri="{FF2B5EF4-FFF2-40B4-BE49-F238E27FC236}">
                <a16:creationId xmlns:a16="http://schemas.microsoft.com/office/drawing/2014/main" id="{1E85BE17-5BE8-1A46-834E-7E59DB1E6393}"/>
              </a:ext>
            </a:extLst>
          </p:cNvPr>
          <p:cNvPicPr>
            <a:picLocks noChangeAspect="1"/>
          </p:cNvPicPr>
          <p:nvPr userDrawn="1"/>
        </p:nvPicPr>
        <p:blipFill rotWithShape="1">
          <a:blip r:embed="rId2"/>
          <a:srcRect l="201" t="7772" r="1" b="7972"/>
          <a:stretch/>
        </p:blipFill>
        <p:spPr>
          <a:xfrm>
            <a:off x="0" y="0"/>
            <a:ext cx="12192000" cy="6858000"/>
          </a:xfrm>
          <a:prstGeom prst="rect">
            <a:avLst/>
          </a:prstGeom>
        </p:spPr>
      </p:pic>
      <p:sp>
        <p:nvSpPr>
          <p:cNvPr id="6" name="Merge 5"/>
          <p:cNvSpPr/>
          <p:nvPr userDrawn="1"/>
        </p:nvSpPr>
        <p:spPr>
          <a:xfrm>
            <a:off x="2767915" y="-1"/>
            <a:ext cx="5535828" cy="4417541"/>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5119" t="37872" r="17999" b="39458"/>
          <a:stretch/>
        </p:blipFill>
        <p:spPr>
          <a:xfrm>
            <a:off x="3890809" y="914400"/>
            <a:ext cx="3223536" cy="1092630"/>
          </a:xfrm>
          <a:prstGeom prst="rect">
            <a:avLst/>
          </a:prstGeom>
        </p:spPr>
      </p:pic>
      <p:sp>
        <p:nvSpPr>
          <p:cNvPr id="16" name="Oval 15"/>
          <p:cNvSpPr/>
          <p:nvPr userDrawn="1"/>
        </p:nvSpPr>
        <p:spPr>
          <a:xfrm>
            <a:off x="6096000" y="3983480"/>
            <a:ext cx="868120" cy="868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7" name="Triangle 16"/>
          <p:cNvSpPr/>
          <p:nvPr userDrawn="1"/>
        </p:nvSpPr>
        <p:spPr>
          <a:xfrm rot="17978314" flipV="1">
            <a:off x="-2681538" y="397566"/>
            <a:ext cx="9872746" cy="8699008"/>
          </a:xfrm>
          <a:prstGeom prst="triangle">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3" name="Title 1">
            <a:extLst>
              <a:ext uri="{FF2B5EF4-FFF2-40B4-BE49-F238E27FC236}">
                <a16:creationId xmlns:a16="http://schemas.microsoft.com/office/drawing/2014/main" id="{A6B3D3F8-BF49-FA47-B182-F7410CBCD7D8}"/>
              </a:ext>
            </a:extLst>
          </p:cNvPr>
          <p:cNvSpPr>
            <a:spLocks noGrp="1"/>
          </p:cNvSpPr>
          <p:nvPr>
            <p:ph type="title" hasCustomPrompt="1"/>
          </p:nvPr>
        </p:nvSpPr>
        <p:spPr>
          <a:xfrm>
            <a:off x="500195" y="4089567"/>
            <a:ext cx="3972339" cy="387798"/>
          </a:xfrm>
        </p:spPr>
        <p:txBody>
          <a:bodyPr anchor="b" anchorCtr="0"/>
          <a:lstStyle/>
          <a:p>
            <a:r>
              <a:rPr lang="en-GB"/>
              <a:t>Click to add title</a:t>
            </a:r>
            <a:endParaRPr lang="en-US"/>
          </a:p>
        </p:txBody>
      </p:sp>
      <p:sp>
        <p:nvSpPr>
          <p:cNvPr id="14" name="Text Placeholder 10">
            <a:extLst>
              <a:ext uri="{FF2B5EF4-FFF2-40B4-BE49-F238E27FC236}">
                <a16:creationId xmlns:a16="http://schemas.microsoft.com/office/drawing/2014/main" id="{0A52DBB3-29A5-0749-97F8-985E63FA25A0}"/>
              </a:ext>
            </a:extLst>
          </p:cNvPr>
          <p:cNvSpPr>
            <a:spLocks noGrp="1"/>
          </p:cNvSpPr>
          <p:nvPr>
            <p:ph type="body" sz="quarter" idx="11"/>
          </p:nvPr>
        </p:nvSpPr>
        <p:spPr>
          <a:xfrm>
            <a:off x="500101" y="5467974"/>
            <a:ext cx="3971925" cy="249299"/>
          </a:xfrm>
          <a:prstGeom prst="rect">
            <a:avLst/>
          </a:prstGeom>
        </p:spPr>
        <p:txBody>
          <a:bodyPr lIns="0" tIns="0" rIns="0" bIns="0">
            <a:spAutoFit/>
          </a:bodyPr>
          <a:lstStyle>
            <a:lvl1pPr>
              <a:defRPr sz="1800" b="0" i="0">
                <a:solidFill>
                  <a:schemeClr val="accent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3E5BFC55-0D09-974E-81B1-2D2988D2D911}"/>
              </a:ext>
            </a:extLst>
          </p:cNvPr>
          <p:cNvSpPr/>
          <p:nvPr userDrawn="1"/>
        </p:nvSpPr>
        <p:spPr>
          <a:xfrm>
            <a:off x="500195" y="5164322"/>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9" name="Text Placeholder 2">
            <a:extLst>
              <a:ext uri="{FF2B5EF4-FFF2-40B4-BE49-F238E27FC236}">
                <a16:creationId xmlns:a16="http://schemas.microsoft.com/office/drawing/2014/main" id="{87365D5D-D1EB-4F43-AC11-51805C493D9A}"/>
              </a:ext>
            </a:extLst>
          </p:cNvPr>
          <p:cNvSpPr>
            <a:spLocks noGrp="1"/>
          </p:cNvSpPr>
          <p:nvPr>
            <p:ph type="body" sz="quarter" idx="12" hasCustomPrompt="1"/>
          </p:nvPr>
        </p:nvSpPr>
        <p:spPr>
          <a:xfrm>
            <a:off x="499538" y="4621561"/>
            <a:ext cx="3990582" cy="360099"/>
          </a:xfrm>
          <a:prstGeom prst="rect">
            <a:avLst/>
          </a:prstGeom>
        </p:spPr>
        <p:txBody>
          <a:bodyPr vert="horz" wrap="square" lIns="0" tIns="0" rIns="0" bIns="0" rtlCol="0" anchor="t" anchorCtr="0">
            <a:spAutoFit/>
          </a:bodyPr>
          <a:lstStyle>
            <a:lvl1pPr>
              <a:defRPr lang="en-GB" sz="2600" b="0" i="0" smtClean="0">
                <a:solidFill>
                  <a:schemeClr val="accent1"/>
                </a:solidFill>
                <a:latin typeface="Tahoma" charset="0"/>
                <a:ea typeface="Tahoma" charset="0"/>
                <a:cs typeface="Tahoma" charset="0"/>
              </a:defRPr>
            </a:lvl1pPr>
            <a:lvl2pPr>
              <a:defRPr lang="en-GB" smtClean="0"/>
            </a:lvl2pPr>
            <a:lvl3pPr>
              <a:defRPr lang="en-GB" smtClean="0"/>
            </a:lvl3pPr>
            <a:lvl4pPr>
              <a:defRPr lang="en-GB" smtClean="0"/>
            </a:lvl4pPr>
            <a:lvl5pPr>
              <a:defRPr lang="en-US"/>
            </a:lvl5pPr>
          </a:lstStyle>
          <a:p>
            <a:pPr lvl="0">
              <a:spcBef>
                <a:spcPct val="0"/>
              </a:spcBef>
            </a:pPr>
            <a:r>
              <a:rPr lang="en-GB"/>
              <a:t>Click to add subtitle</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87" t="12856" r="2647" b="5085"/>
          <a:stretch/>
        </p:blipFill>
        <p:spPr>
          <a:xfrm>
            <a:off x="0" y="0"/>
            <a:ext cx="12192000" cy="6858000"/>
          </a:xfrm>
          <a:prstGeom prst="rect">
            <a:avLst/>
          </a:prstGeom>
          <a:noFill/>
          <a:ln>
            <a:noFill/>
          </a:ln>
        </p:spPr>
      </p:pic>
      <p:sp>
        <p:nvSpPr>
          <p:cNvPr id="7" name="Rectangle 1"/>
          <p:cNvSpPr/>
          <p:nvPr userDrawn="1"/>
        </p:nvSpPr>
        <p:spPr>
          <a:xfrm>
            <a:off x="-17586" y="-87922"/>
            <a:ext cx="6256422" cy="6998677"/>
          </a:xfrm>
          <a:custGeom>
            <a:avLst/>
            <a:gdLst>
              <a:gd name="connsiteX0" fmla="*/ 0 w 2288206"/>
              <a:gd name="connsiteY0" fmla="*/ 0 h 4023474"/>
              <a:gd name="connsiteX1" fmla="*/ 2288206 w 2288206"/>
              <a:gd name="connsiteY1" fmla="*/ 0 h 4023474"/>
              <a:gd name="connsiteX2" fmla="*/ 2288206 w 2288206"/>
              <a:gd name="connsiteY2" fmla="*/ 4023474 h 4023474"/>
              <a:gd name="connsiteX3" fmla="*/ 0 w 2288206"/>
              <a:gd name="connsiteY3" fmla="*/ 4023474 h 4023474"/>
              <a:gd name="connsiteX4" fmla="*/ 0 w 2288206"/>
              <a:gd name="connsiteY4" fmla="*/ 0 h 4023474"/>
              <a:gd name="connsiteX0" fmla="*/ 0 w 3600171"/>
              <a:gd name="connsiteY0" fmla="*/ 0 h 4036726"/>
              <a:gd name="connsiteX1" fmla="*/ 2288206 w 3600171"/>
              <a:gd name="connsiteY1" fmla="*/ 0 h 4036726"/>
              <a:gd name="connsiteX2" fmla="*/ 3600171 w 3600171"/>
              <a:gd name="connsiteY2" fmla="*/ 4036726 h 4036726"/>
              <a:gd name="connsiteX3" fmla="*/ 0 w 3600171"/>
              <a:gd name="connsiteY3" fmla="*/ 4023474 h 4036726"/>
              <a:gd name="connsiteX4" fmla="*/ 0 w 3600171"/>
              <a:gd name="connsiteY4" fmla="*/ 0 h 4036726"/>
              <a:gd name="connsiteX0" fmla="*/ 0 w 4315789"/>
              <a:gd name="connsiteY0" fmla="*/ 0 h 4036726"/>
              <a:gd name="connsiteX1" fmla="*/ 2288206 w 4315789"/>
              <a:gd name="connsiteY1" fmla="*/ 0 h 4036726"/>
              <a:gd name="connsiteX2" fmla="*/ 4315789 w 4315789"/>
              <a:gd name="connsiteY2" fmla="*/ 4036726 h 4036726"/>
              <a:gd name="connsiteX3" fmla="*/ 0 w 4315789"/>
              <a:gd name="connsiteY3" fmla="*/ 4023474 h 4036726"/>
              <a:gd name="connsiteX4" fmla="*/ 0 w 4315789"/>
              <a:gd name="connsiteY4" fmla="*/ 0 h 4036726"/>
              <a:gd name="connsiteX0" fmla="*/ 0 w 4421806"/>
              <a:gd name="connsiteY0" fmla="*/ 0 h 4049978"/>
              <a:gd name="connsiteX1" fmla="*/ 2288206 w 4421806"/>
              <a:gd name="connsiteY1" fmla="*/ 0 h 4049978"/>
              <a:gd name="connsiteX2" fmla="*/ 4421806 w 4421806"/>
              <a:gd name="connsiteY2" fmla="*/ 4049978 h 4049978"/>
              <a:gd name="connsiteX3" fmla="*/ 0 w 4421806"/>
              <a:gd name="connsiteY3" fmla="*/ 4023474 h 4049978"/>
              <a:gd name="connsiteX4" fmla="*/ 0 w 4421806"/>
              <a:gd name="connsiteY4" fmla="*/ 0 h 4049978"/>
              <a:gd name="connsiteX0" fmla="*/ 0 w 4421806"/>
              <a:gd name="connsiteY0" fmla="*/ 0 h 4049978"/>
              <a:gd name="connsiteX1" fmla="*/ 2288206 w 4421806"/>
              <a:gd name="connsiteY1" fmla="*/ 0 h 4049978"/>
              <a:gd name="connsiteX2" fmla="*/ 4421806 w 4421806"/>
              <a:gd name="connsiteY2" fmla="*/ 4049978 h 4049978"/>
              <a:gd name="connsiteX3" fmla="*/ 1021643 w 4421806"/>
              <a:gd name="connsiteY3" fmla="*/ 4033753 h 4049978"/>
              <a:gd name="connsiteX4" fmla="*/ 0 w 4421806"/>
              <a:gd name="connsiteY4" fmla="*/ 0 h 4049978"/>
              <a:gd name="connsiteX0" fmla="*/ 10425 w 3400163"/>
              <a:gd name="connsiteY0" fmla="*/ 0 h 4060257"/>
              <a:gd name="connsiteX1" fmla="*/ 1266563 w 3400163"/>
              <a:gd name="connsiteY1" fmla="*/ 10279 h 4060257"/>
              <a:gd name="connsiteX2" fmla="*/ 3400163 w 3400163"/>
              <a:gd name="connsiteY2" fmla="*/ 4060257 h 4060257"/>
              <a:gd name="connsiteX3" fmla="*/ 0 w 3400163"/>
              <a:gd name="connsiteY3" fmla="*/ 4044032 h 4060257"/>
              <a:gd name="connsiteX4" fmla="*/ 10425 w 3400163"/>
              <a:gd name="connsiteY4" fmla="*/ 0 h 4060257"/>
              <a:gd name="connsiteX0" fmla="*/ 0 w 3400163"/>
              <a:gd name="connsiteY0" fmla="*/ 0 h 4049978"/>
              <a:gd name="connsiteX1" fmla="*/ 1266563 w 3400163"/>
              <a:gd name="connsiteY1" fmla="*/ 0 h 4049978"/>
              <a:gd name="connsiteX2" fmla="*/ 3400163 w 3400163"/>
              <a:gd name="connsiteY2" fmla="*/ 4049978 h 4049978"/>
              <a:gd name="connsiteX3" fmla="*/ 0 w 3400163"/>
              <a:gd name="connsiteY3" fmla="*/ 4033753 h 4049978"/>
              <a:gd name="connsiteX4" fmla="*/ 0 w 3400163"/>
              <a:gd name="connsiteY4" fmla="*/ 0 h 4049978"/>
              <a:gd name="connsiteX0" fmla="*/ 0 w 3400163"/>
              <a:gd name="connsiteY0" fmla="*/ 5752 h 4055730"/>
              <a:gd name="connsiteX1" fmla="*/ 1628283 w 3400163"/>
              <a:gd name="connsiteY1" fmla="*/ 0 h 4055730"/>
              <a:gd name="connsiteX2" fmla="*/ 3400163 w 3400163"/>
              <a:gd name="connsiteY2" fmla="*/ 4055730 h 4055730"/>
              <a:gd name="connsiteX3" fmla="*/ 0 w 3400163"/>
              <a:gd name="connsiteY3" fmla="*/ 4039505 h 4055730"/>
              <a:gd name="connsiteX4" fmla="*/ 0 w 3400163"/>
              <a:gd name="connsiteY4" fmla="*/ 5752 h 405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63" h="4055730">
                <a:moveTo>
                  <a:pt x="0" y="5752"/>
                </a:moveTo>
                <a:lnTo>
                  <a:pt x="1628283" y="0"/>
                </a:lnTo>
                <a:lnTo>
                  <a:pt x="3400163" y="4055730"/>
                </a:lnTo>
                <a:lnTo>
                  <a:pt x="0" y="4039505"/>
                </a:lnTo>
                <a:lnTo>
                  <a:pt x="0" y="5752"/>
                </a:lnTo>
                <a:close/>
              </a:path>
            </a:pathLst>
          </a:cu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15119" t="37872" r="17999" b="39458"/>
          <a:stretch/>
        </p:blipFill>
        <p:spPr>
          <a:xfrm>
            <a:off x="377827" y="6021663"/>
            <a:ext cx="1778042" cy="602674"/>
          </a:xfrm>
          <a:prstGeom prst="rect">
            <a:avLst/>
          </a:prstGeom>
        </p:spPr>
      </p:pic>
      <p:sp>
        <p:nvSpPr>
          <p:cNvPr id="12" name="Title 1">
            <a:extLst>
              <a:ext uri="{FF2B5EF4-FFF2-40B4-BE49-F238E27FC236}">
                <a16:creationId xmlns:a16="http://schemas.microsoft.com/office/drawing/2014/main" id="{7AAFB4C9-275E-9942-9764-C670B70C448D}"/>
              </a:ext>
            </a:extLst>
          </p:cNvPr>
          <p:cNvSpPr>
            <a:spLocks noGrp="1"/>
          </p:cNvSpPr>
          <p:nvPr>
            <p:ph type="title" hasCustomPrompt="1"/>
          </p:nvPr>
        </p:nvSpPr>
        <p:spPr>
          <a:xfrm>
            <a:off x="500195" y="3285900"/>
            <a:ext cx="3972339" cy="387798"/>
          </a:xfrm>
        </p:spPr>
        <p:txBody>
          <a:bodyPr anchor="b" anchorCtr="0"/>
          <a:lstStyle/>
          <a:p>
            <a:r>
              <a:rPr lang="en-GB"/>
              <a:t>Click to add title</a:t>
            </a:r>
            <a:endParaRPr lang="en-US"/>
          </a:p>
        </p:txBody>
      </p:sp>
      <p:sp>
        <p:nvSpPr>
          <p:cNvPr id="13" name="Text Placeholder 10">
            <a:extLst>
              <a:ext uri="{FF2B5EF4-FFF2-40B4-BE49-F238E27FC236}">
                <a16:creationId xmlns:a16="http://schemas.microsoft.com/office/drawing/2014/main" id="{7C550F20-44AC-1244-8259-6AD57AD1CC66}"/>
              </a:ext>
            </a:extLst>
          </p:cNvPr>
          <p:cNvSpPr>
            <a:spLocks noGrp="1"/>
          </p:cNvSpPr>
          <p:nvPr>
            <p:ph type="body" sz="quarter" idx="11"/>
          </p:nvPr>
        </p:nvSpPr>
        <p:spPr>
          <a:xfrm>
            <a:off x="500101" y="4664307"/>
            <a:ext cx="3971925" cy="249299"/>
          </a:xfrm>
          <a:prstGeom prst="rect">
            <a:avLst/>
          </a:prstGeom>
        </p:spPr>
        <p:txBody>
          <a:bodyPr lIns="0" tIns="0" rIns="0" bIns="0">
            <a:spAutoFit/>
          </a:bodyPr>
          <a:lstStyle>
            <a:lvl1pPr>
              <a:defRPr sz="1800" b="0" i="0">
                <a:solidFill>
                  <a:schemeClr val="accent1"/>
                </a:solidFill>
                <a:latin typeface="Tahoma" charset="0"/>
                <a:ea typeface="Tahoma" charset="0"/>
                <a:cs typeface="Tahoma" charset="0"/>
              </a:defRPr>
            </a:lvl1pPr>
          </a:lstStyle>
          <a:p>
            <a:pPr lvl="0"/>
            <a:r>
              <a:rPr lang="en-GB"/>
              <a:t>Click to edit Master text styles</a:t>
            </a:r>
          </a:p>
        </p:txBody>
      </p:sp>
      <p:sp>
        <p:nvSpPr>
          <p:cNvPr id="14" name="Rectangle 13">
            <a:extLst>
              <a:ext uri="{FF2B5EF4-FFF2-40B4-BE49-F238E27FC236}">
                <a16:creationId xmlns:a16="http://schemas.microsoft.com/office/drawing/2014/main" id="{018354D5-FA69-904C-9938-0B7833EAF676}"/>
              </a:ext>
            </a:extLst>
          </p:cNvPr>
          <p:cNvSpPr/>
          <p:nvPr userDrawn="1"/>
        </p:nvSpPr>
        <p:spPr>
          <a:xfrm>
            <a:off x="500195" y="4360655"/>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3" name="Text Placeholder 2">
            <a:extLst>
              <a:ext uri="{FF2B5EF4-FFF2-40B4-BE49-F238E27FC236}">
                <a16:creationId xmlns:a16="http://schemas.microsoft.com/office/drawing/2014/main" id="{751B5E52-1034-CD4C-85C7-278849F6EDEA}"/>
              </a:ext>
            </a:extLst>
          </p:cNvPr>
          <p:cNvSpPr>
            <a:spLocks noGrp="1"/>
          </p:cNvSpPr>
          <p:nvPr>
            <p:ph type="body" sz="quarter" idx="12" hasCustomPrompt="1"/>
          </p:nvPr>
        </p:nvSpPr>
        <p:spPr>
          <a:xfrm>
            <a:off x="499538" y="3817894"/>
            <a:ext cx="3990582" cy="360099"/>
          </a:xfrm>
          <a:prstGeom prst="rect">
            <a:avLst/>
          </a:prstGeom>
        </p:spPr>
        <p:txBody>
          <a:bodyPr vert="horz" wrap="square" lIns="0" tIns="0" rIns="0" bIns="0" rtlCol="0" anchor="t" anchorCtr="0">
            <a:spAutoFit/>
          </a:bodyPr>
          <a:lstStyle>
            <a:lvl1pPr>
              <a:defRPr lang="en-GB" sz="2600" b="0" i="0" smtClean="0">
                <a:solidFill>
                  <a:schemeClr val="accent1"/>
                </a:solidFill>
                <a:latin typeface="Tahoma" charset="0"/>
                <a:ea typeface="Tahoma" charset="0"/>
                <a:cs typeface="Tahoma" charset="0"/>
              </a:defRPr>
            </a:lvl1pPr>
            <a:lvl2pPr>
              <a:defRPr lang="en-GB" smtClean="0"/>
            </a:lvl2pPr>
            <a:lvl3pPr>
              <a:defRPr lang="en-GB" smtClean="0"/>
            </a:lvl3pPr>
            <a:lvl4pPr>
              <a:defRPr lang="en-GB" smtClean="0"/>
            </a:lvl4pPr>
            <a:lvl5pPr>
              <a:defRPr lang="en-US"/>
            </a:lvl5pPr>
          </a:lstStyle>
          <a:p>
            <a:pPr lvl="0">
              <a:spcBef>
                <a:spcPct val="0"/>
              </a:spcBef>
            </a:pPr>
            <a:r>
              <a:rPr lang="en-GB"/>
              <a:t>Click to add subtitle</a:t>
            </a:r>
            <a:endParaRPr lang="en-US"/>
          </a:p>
        </p:txBody>
      </p:sp>
    </p:spTree>
    <p:extLst>
      <p:ext uri="{BB962C8B-B14F-4D97-AF65-F5344CB8AC3E}">
        <p14:creationId xmlns:p14="http://schemas.microsoft.com/office/powerpoint/2010/main" val="136244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Title 1"/>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1" name="Text Placeholder 10"/>
          <p:cNvSpPr>
            <a:spLocks noGrp="1"/>
          </p:cNvSpPr>
          <p:nvPr>
            <p:ph type="body" sz="quarter" idx="11" hasCustomPrompt="1"/>
          </p:nvPr>
        </p:nvSpPr>
        <p:spPr>
          <a:xfrm>
            <a:off x="493713" y="1350899"/>
            <a:ext cx="6350147"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r>
              <a:rPr lang="en-US"/>
              <a:t>Subtitle runs here</a:t>
            </a:r>
          </a:p>
        </p:txBody>
      </p:sp>
      <p:sp>
        <p:nvSpPr>
          <p:cNvPr id="12" name="Rectangle 11"/>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4" name="Rectangle 3">
            <a:hlinkClick r:id="rId2" action="ppaction://hlinksldjump"/>
            <a:extLst>
              <a:ext uri="{FF2B5EF4-FFF2-40B4-BE49-F238E27FC236}">
                <a16:creationId xmlns:a16="http://schemas.microsoft.com/office/drawing/2014/main" id="{D37C1BB9-8F2B-DF47-B883-627EB29AEFC6}"/>
              </a:ext>
            </a:extLst>
          </p:cNvPr>
          <p:cNvSpPr/>
          <p:nvPr userDrawn="1"/>
        </p:nvSpPr>
        <p:spPr>
          <a:xfrm>
            <a:off x="10882859" y="344774"/>
            <a:ext cx="804891" cy="83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99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1" name="Rectangle 10">
            <a:extLst>
              <a:ext uri="{FF2B5EF4-FFF2-40B4-BE49-F238E27FC236}">
                <a16:creationId xmlns:a16="http://schemas.microsoft.com/office/drawing/2014/main" id="{AE69A7EE-A4F8-F744-A69F-A363D952D6D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F58777A-B943-4344-A03E-6F77C3F7263F}"/>
              </a:ext>
            </a:extLst>
          </p:cNvPr>
          <p:cNvSpPr>
            <a:spLocks noGrp="1"/>
          </p:cNvSpPr>
          <p:nvPr>
            <p:ph type="title"/>
          </p:nvPr>
        </p:nvSpPr>
        <p:spPr>
          <a:xfrm>
            <a:off x="493806" y="2332730"/>
            <a:ext cx="5449794" cy="387798"/>
          </a:xfrm>
        </p:spPr>
        <p:txBody>
          <a:bodyPr anchor="ctr" anchorCtr="0"/>
          <a:lstStyle>
            <a:lvl1pPr>
              <a:defRPr>
                <a:solidFill>
                  <a:schemeClr val="bg1"/>
                </a:solidFill>
              </a:defRPr>
            </a:lvl1pPr>
          </a:lstStyle>
          <a:p>
            <a:r>
              <a:rPr lang="en-GB"/>
              <a:t>Click to edit Master title style</a:t>
            </a:r>
            <a:endParaRPr lang="en-US"/>
          </a:p>
        </p:txBody>
      </p:sp>
      <p:sp>
        <p:nvSpPr>
          <p:cNvPr id="16" name="Text Placeholder 10">
            <a:extLst>
              <a:ext uri="{FF2B5EF4-FFF2-40B4-BE49-F238E27FC236}">
                <a16:creationId xmlns:a16="http://schemas.microsoft.com/office/drawing/2014/main" id="{FE0DAD0E-D826-D44E-88B4-345162E378AD}"/>
              </a:ext>
            </a:extLst>
          </p:cNvPr>
          <p:cNvSpPr>
            <a:spLocks noGrp="1"/>
          </p:cNvSpPr>
          <p:nvPr>
            <p:ph type="body" sz="quarter" idx="11"/>
          </p:nvPr>
        </p:nvSpPr>
        <p:spPr>
          <a:xfrm>
            <a:off x="493713" y="3179701"/>
            <a:ext cx="3971925" cy="249299"/>
          </a:xfrm>
          <a:prstGeom prst="rect">
            <a:avLst/>
          </a:prstGeom>
        </p:spPr>
        <p:txBody>
          <a:bodyPr lIns="0" tIns="0" rIns="0" bIns="0">
            <a:spAutoFit/>
          </a:bodyPr>
          <a:lstStyle>
            <a:lvl1pPr>
              <a:defRPr sz="1800" b="0">
                <a:solidFill>
                  <a:schemeClr val="bg1"/>
                </a:solidFill>
                <a:latin typeface="Tahoma" charset="0"/>
                <a:ea typeface="Tahoma" charset="0"/>
                <a:cs typeface="Tahoma" charset="0"/>
              </a:defRPr>
            </a:lvl1pPr>
          </a:lstStyle>
          <a:p>
            <a:pPr lvl="0"/>
            <a:r>
              <a:rPr lang="en-GB"/>
              <a:t>Click to edit Master text styles</a:t>
            </a:r>
          </a:p>
        </p:txBody>
      </p:sp>
      <p:sp>
        <p:nvSpPr>
          <p:cNvPr id="17" name="Rectangle 16">
            <a:extLst>
              <a:ext uri="{FF2B5EF4-FFF2-40B4-BE49-F238E27FC236}">
                <a16:creationId xmlns:a16="http://schemas.microsoft.com/office/drawing/2014/main" id="{89C38085-4F2E-EE40-BD53-60C1EEC173F9}"/>
              </a:ext>
            </a:extLst>
          </p:cNvPr>
          <p:cNvSpPr/>
          <p:nvPr userDrawn="1"/>
        </p:nvSpPr>
        <p:spPr>
          <a:xfrm>
            <a:off x="493807" y="2917268"/>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20" name="Picture 19" descr="A picture containing computer&#10;&#10;Description automatically generated">
            <a:extLst>
              <a:ext uri="{FF2B5EF4-FFF2-40B4-BE49-F238E27FC236}">
                <a16:creationId xmlns:a16="http://schemas.microsoft.com/office/drawing/2014/main" id="{031836C4-B3A0-4D4F-9284-CE1902D759E7}"/>
              </a:ext>
            </a:extLst>
          </p:cNvPr>
          <p:cNvPicPr>
            <a:picLocks noChangeAspect="1"/>
          </p:cNvPicPr>
          <p:nvPr userDrawn="1"/>
        </p:nvPicPr>
        <p:blipFill>
          <a:blip r:embed="rId2"/>
          <a:stretch>
            <a:fillRect/>
          </a:stretch>
        </p:blipFill>
        <p:spPr>
          <a:xfrm>
            <a:off x="4070555" y="1508330"/>
            <a:ext cx="8121445" cy="533742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1" name="Rectangle 10">
            <a:extLst>
              <a:ext uri="{FF2B5EF4-FFF2-40B4-BE49-F238E27FC236}">
                <a16:creationId xmlns:a16="http://schemas.microsoft.com/office/drawing/2014/main" id="{AE69A7EE-A4F8-F744-A69F-A363D952D6D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F58777A-B943-4344-A03E-6F77C3F7263F}"/>
              </a:ext>
            </a:extLst>
          </p:cNvPr>
          <p:cNvSpPr>
            <a:spLocks noGrp="1"/>
          </p:cNvSpPr>
          <p:nvPr>
            <p:ph type="title"/>
          </p:nvPr>
        </p:nvSpPr>
        <p:spPr>
          <a:xfrm>
            <a:off x="3371103" y="1189730"/>
            <a:ext cx="5449794" cy="387798"/>
          </a:xfrm>
        </p:spPr>
        <p:txBody>
          <a:bodyPr anchor="ctr" anchorCtr="0"/>
          <a:lstStyle>
            <a:lvl1pPr algn="ctr">
              <a:defRPr>
                <a:solidFill>
                  <a:schemeClr val="bg1"/>
                </a:solidFill>
              </a:defRPr>
            </a:lvl1pPr>
          </a:lstStyle>
          <a:p>
            <a:r>
              <a:rPr lang="en-GB"/>
              <a:t>Click to edit Master title style</a:t>
            </a:r>
            <a:endParaRPr lang="en-US"/>
          </a:p>
        </p:txBody>
      </p:sp>
      <p:sp>
        <p:nvSpPr>
          <p:cNvPr id="16" name="Text Placeholder 10">
            <a:extLst>
              <a:ext uri="{FF2B5EF4-FFF2-40B4-BE49-F238E27FC236}">
                <a16:creationId xmlns:a16="http://schemas.microsoft.com/office/drawing/2014/main" id="{FE0DAD0E-D826-D44E-88B4-345162E378AD}"/>
              </a:ext>
            </a:extLst>
          </p:cNvPr>
          <p:cNvSpPr>
            <a:spLocks noGrp="1"/>
          </p:cNvSpPr>
          <p:nvPr>
            <p:ph type="body" sz="quarter" idx="11"/>
          </p:nvPr>
        </p:nvSpPr>
        <p:spPr>
          <a:xfrm>
            <a:off x="4110038" y="2036701"/>
            <a:ext cx="3971925" cy="249299"/>
          </a:xfrm>
          <a:prstGeom prst="rect">
            <a:avLst/>
          </a:prstGeom>
        </p:spPr>
        <p:txBody>
          <a:bodyPr lIns="0" tIns="0" rIns="0" bIns="0">
            <a:spAutoFit/>
          </a:bodyPr>
          <a:lstStyle>
            <a:lvl1pPr algn="ctr">
              <a:defRPr sz="1800" b="0">
                <a:solidFill>
                  <a:schemeClr val="bg1"/>
                </a:solidFill>
                <a:latin typeface="Tahoma" charset="0"/>
                <a:ea typeface="Tahoma" charset="0"/>
                <a:cs typeface="Tahoma" charset="0"/>
              </a:defRPr>
            </a:lvl1pPr>
          </a:lstStyle>
          <a:p>
            <a:pPr lvl="0"/>
            <a:r>
              <a:rPr lang="en-GB"/>
              <a:t>Click to edit Master text styles</a:t>
            </a:r>
          </a:p>
        </p:txBody>
      </p:sp>
      <p:sp>
        <p:nvSpPr>
          <p:cNvPr id="17" name="Rectangle 16">
            <a:extLst>
              <a:ext uri="{FF2B5EF4-FFF2-40B4-BE49-F238E27FC236}">
                <a16:creationId xmlns:a16="http://schemas.microsoft.com/office/drawing/2014/main" id="{89C38085-4F2E-EE40-BD53-60C1EEC173F9}"/>
              </a:ext>
            </a:extLst>
          </p:cNvPr>
          <p:cNvSpPr/>
          <p:nvPr userDrawn="1"/>
        </p:nvSpPr>
        <p:spPr>
          <a:xfrm>
            <a:off x="5754189" y="1774268"/>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6" name="Picture 5" descr="A circuit board&#10;&#10;Description automatically generated">
            <a:extLst>
              <a:ext uri="{FF2B5EF4-FFF2-40B4-BE49-F238E27FC236}">
                <a16:creationId xmlns:a16="http://schemas.microsoft.com/office/drawing/2014/main" id="{1041A33D-84A1-7F4B-8E44-CBF33B26813F}"/>
              </a:ext>
            </a:extLst>
          </p:cNvPr>
          <p:cNvPicPr>
            <a:picLocks noChangeAspect="1"/>
          </p:cNvPicPr>
          <p:nvPr userDrawn="1"/>
        </p:nvPicPr>
        <p:blipFill rotWithShape="1">
          <a:blip r:embed="rId2"/>
          <a:srcRect l="3498" t="30505" r="3242" b="12514"/>
          <a:stretch/>
        </p:blipFill>
        <p:spPr>
          <a:xfrm>
            <a:off x="0" y="1674516"/>
            <a:ext cx="12192000" cy="5183484"/>
          </a:xfrm>
          <a:prstGeom prst="rect">
            <a:avLst/>
          </a:prstGeom>
        </p:spPr>
      </p:pic>
    </p:spTree>
    <p:extLst>
      <p:ext uri="{BB962C8B-B14F-4D97-AF65-F5344CB8AC3E}">
        <p14:creationId xmlns:p14="http://schemas.microsoft.com/office/powerpoint/2010/main" val="3210229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BE304F-2C1D-CF44-9661-9A36050F7DC6}"/>
              </a:ext>
            </a:extLst>
          </p:cNvPr>
          <p:cNvSpPr>
            <a:spLocks noGrp="1"/>
          </p:cNvSpPr>
          <p:nvPr>
            <p:ph type="title"/>
          </p:nvPr>
        </p:nvSpPr>
        <p:spPr>
          <a:xfrm>
            <a:off x="517318" y="2461918"/>
            <a:ext cx="3972339" cy="775597"/>
          </a:xfrm>
        </p:spPr>
        <p:txBody>
          <a:bodyPr anchor="b" anchorCtr="0"/>
          <a:lstStyle/>
          <a:p>
            <a:r>
              <a:rPr lang="en-GB"/>
              <a:t>Click to edit Master title style</a:t>
            </a:r>
            <a:endParaRPr lang="en-US"/>
          </a:p>
        </p:txBody>
      </p:sp>
      <p:sp>
        <p:nvSpPr>
          <p:cNvPr id="12" name="Text Placeholder 10">
            <a:extLst>
              <a:ext uri="{FF2B5EF4-FFF2-40B4-BE49-F238E27FC236}">
                <a16:creationId xmlns:a16="http://schemas.microsoft.com/office/drawing/2014/main" id="{D6D4A149-6259-0C4C-BA84-8FB00CAF48D2}"/>
              </a:ext>
            </a:extLst>
          </p:cNvPr>
          <p:cNvSpPr>
            <a:spLocks noGrp="1"/>
          </p:cNvSpPr>
          <p:nvPr>
            <p:ph type="body" sz="quarter" idx="11"/>
          </p:nvPr>
        </p:nvSpPr>
        <p:spPr>
          <a:xfrm>
            <a:off x="517224" y="3697225"/>
            <a:ext cx="3971925" cy="249299"/>
          </a:xfrm>
          <a:prstGeom prst="rect">
            <a:avLst/>
          </a:prstGeom>
        </p:spPr>
        <p:txBody>
          <a:bodyPr lIns="0" tIns="0" rIns="0" bIns="0">
            <a:spAutoFit/>
          </a:bodyPr>
          <a:lstStyle>
            <a:lvl1pPr>
              <a:defRPr sz="1800" b="0" i="0">
                <a:solidFill>
                  <a:schemeClr val="accent1"/>
                </a:solidFill>
                <a:latin typeface="Tahoma" charset="0"/>
                <a:ea typeface="Tahoma" charset="0"/>
                <a:cs typeface="Tahoma" charset="0"/>
              </a:defRPr>
            </a:lvl1pPr>
          </a:lstStyle>
          <a:p>
            <a:pPr lvl="0"/>
            <a:r>
              <a:rPr lang="en-GB"/>
              <a:t>Click to edit Master text styles</a:t>
            </a:r>
          </a:p>
        </p:txBody>
      </p:sp>
      <p:sp>
        <p:nvSpPr>
          <p:cNvPr id="13" name="Rectangle 12">
            <a:extLst>
              <a:ext uri="{FF2B5EF4-FFF2-40B4-BE49-F238E27FC236}">
                <a16:creationId xmlns:a16="http://schemas.microsoft.com/office/drawing/2014/main" id="{CE86E574-6302-CD44-AEE6-134D97551B46}"/>
              </a:ext>
            </a:extLst>
          </p:cNvPr>
          <p:cNvSpPr/>
          <p:nvPr userDrawn="1"/>
        </p:nvSpPr>
        <p:spPr>
          <a:xfrm>
            <a:off x="517318" y="3393573"/>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pic>
        <p:nvPicPr>
          <p:cNvPr id="4" name="Picture 3" descr="A circuit board&#10;&#10;Description automatically generated">
            <a:extLst>
              <a:ext uri="{FF2B5EF4-FFF2-40B4-BE49-F238E27FC236}">
                <a16:creationId xmlns:a16="http://schemas.microsoft.com/office/drawing/2014/main" id="{FC8D70DD-E1E1-4349-BA5A-B5D076BB288C}"/>
              </a:ext>
            </a:extLst>
          </p:cNvPr>
          <p:cNvPicPr>
            <a:picLocks noChangeAspect="1"/>
          </p:cNvPicPr>
          <p:nvPr userDrawn="1"/>
        </p:nvPicPr>
        <p:blipFill>
          <a:blip r:embed="rId2"/>
          <a:stretch>
            <a:fillRect/>
          </a:stretch>
        </p:blipFill>
        <p:spPr>
          <a:xfrm>
            <a:off x="509957" y="-211905"/>
            <a:ext cx="11693770" cy="7087134"/>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vid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Title 1">
            <a:extLst>
              <a:ext uri="{FF2B5EF4-FFF2-40B4-BE49-F238E27FC236}">
                <a16:creationId xmlns:a16="http://schemas.microsoft.com/office/drawing/2014/main" id="{6F58777A-B943-4344-A03E-6F77C3F7263F}"/>
              </a:ext>
            </a:extLst>
          </p:cNvPr>
          <p:cNvSpPr>
            <a:spLocks noGrp="1"/>
          </p:cNvSpPr>
          <p:nvPr>
            <p:ph type="title"/>
          </p:nvPr>
        </p:nvSpPr>
        <p:spPr>
          <a:xfrm>
            <a:off x="3371103" y="1189730"/>
            <a:ext cx="5449794" cy="387798"/>
          </a:xfrm>
        </p:spPr>
        <p:txBody>
          <a:bodyPr anchor="ctr" anchorCtr="0"/>
          <a:lstStyle>
            <a:lvl1pPr algn="ctr">
              <a:defRPr>
                <a:solidFill>
                  <a:schemeClr val="accent1"/>
                </a:solidFill>
              </a:defRPr>
            </a:lvl1pPr>
          </a:lstStyle>
          <a:p>
            <a:r>
              <a:rPr lang="en-GB"/>
              <a:t>Click to edit Master title style</a:t>
            </a:r>
            <a:endParaRPr lang="en-US"/>
          </a:p>
        </p:txBody>
      </p:sp>
      <p:sp>
        <p:nvSpPr>
          <p:cNvPr id="16" name="Text Placeholder 10">
            <a:extLst>
              <a:ext uri="{FF2B5EF4-FFF2-40B4-BE49-F238E27FC236}">
                <a16:creationId xmlns:a16="http://schemas.microsoft.com/office/drawing/2014/main" id="{FE0DAD0E-D826-D44E-88B4-345162E378AD}"/>
              </a:ext>
            </a:extLst>
          </p:cNvPr>
          <p:cNvSpPr>
            <a:spLocks noGrp="1"/>
          </p:cNvSpPr>
          <p:nvPr>
            <p:ph type="body" sz="quarter" idx="11"/>
          </p:nvPr>
        </p:nvSpPr>
        <p:spPr>
          <a:xfrm>
            <a:off x="4110038" y="2036701"/>
            <a:ext cx="3971925" cy="249299"/>
          </a:xfrm>
          <a:prstGeom prst="rect">
            <a:avLst/>
          </a:prstGeom>
        </p:spPr>
        <p:txBody>
          <a:bodyPr lIns="0" tIns="0" rIns="0" bIns="0">
            <a:spAutoFit/>
          </a:bodyPr>
          <a:lstStyle>
            <a:lvl1pPr algn="ct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7" name="Rectangle 16">
            <a:extLst>
              <a:ext uri="{FF2B5EF4-FFF2-40B4-BE49-F238E27FC236}">
                <a16:creationId xmlns:a16="http://schemas.microsoft.com/office/drawing/2014/main" id="{89C38085-4F2E-EE40-BD53-60C1EEC173F9}"/>
              </a:ext>
            </a:extLst>
          </p:cNvPr>
          <p:cNvSpPr/>
          <p:nvPr userDrawn="1"/>
        </p:nvSpPr>
        <p:spPr>
          <a:xfrm>
            <a:off x="5754189" y="1774268"/>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solidFill>
                <a:schemeClr val="accent1"/>
              </a:solidFill>
              <a:latin typeface="Tahoma Normal" charset="0"/>
            </a:endParaRPr>
          </a:p>
        </p:txBody>
      </p:sp>
      <p:pic>
        <p:nvPicPr>
          <p:cNvPr id="6" name="Picture 5" descr="A circuit board&#10;&#10;Description automatically generated">
            <a:extLst>
              <a:ext uri="{FF2B5EF4-FFF2-40B4-BE49-F238E27FC236}">
                <a16:creationId xmlns:a16="http://schemas.microsoft.com/office/drawing/2014/main" id="{1041A33D-84A1-7F4B-8E44-CBF33B26813F}"/>
              </a:ext>
            </a:extLst>
          </p:cNvPr>
          <p:cNvPicPr>
            <a:picLocks noChangeAspect="1"/>
          </p:cNvPicPr>
          <p:nvPr userDrawn="1"/>
        </p:nvPicPr>
        <p:blipFill rotWithShape="1">
          <a:blip r:embed="rId2"/>
          <a:srcRect l="4595" t="30158" r="3205" b="13509"/>
          <a:stretch/>
        </p:blipFill>
        <p:spPr>
          <a:xfrm>
            <a:off x="0" y="1674516"/>
            <a:ext cx="12192000" cy="5183484"/>
          </a:xfrm>
          <a:prstGeom prst="rect">
            <a:avLst/>
          </a:prstGeom>
        </p:spPr>
      </p:pic>
    </p:spTree>
    <p:extLst>
      <p:ext uri="{BB962C8B-B14F-4D97-AF65-F5344CB8AC3E}">
        <p14:creationId xmlns:p14="http://schemas.microsoft.com/office/powerpoint/2010/main" val="2870635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Image and text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alphaModFix amt="78000"/>
            <a:extLst>
              <a:ext uri="{28A0092B-C50C-407E-A947-70E740481C1C}">
                <a14:useLocalDpi xmlns:a14="http://schemas.microsoft.com/office/drawing/2010/main" val="0"/>
              </a:ext>
            </a:extLst>
          </a:blip>
          <a:srcRect l="-10272" t="11087" r="11373" b="679"/>
          <a:stretch/>
        </p:blipFill>
        <p:spPr>
          <a:xfrm>
            <a:off x="1" y="0"/>
            <a:ext cx="12192000" cy="6858000"/>
          </a:xfrm>
          <a:prstGeom prst="rect">
            <a:avLst/>
          </a:prstGeom>
          <a:noFill/>
          <a:ln>
            <a:noFill/>
          </a:ln>
        </p:spPr>
      </p:pic>
      <p:sp>
        <p:nvSpPr>
          <p:cNvPr id="7" name="Rectangle 1"/>
          <p:cNvSpPr/>
          <p:nvPr userDrawn="1"/>
        </p:nvSpPr>
        <p:spPr>
          <a:xfrm>
            <a:off x="-17587" y="-87922"/>
            <a:ext cx="8827757" cy="6998677"/>
          </a:xfrm>
          <a:custGeom>
            <a:avLst/>
            <a:gdLst>
              <a:gd name="connsiteX0" fmla="*/ 0 w 2288206"/>
              <a:gd name="connsiteY0" fmla="*/ 0 h 4023474"/>
              <a:gd name="connsiteX1" fmla="*/ 2288206 w 2288206"/>
              <a:gd name="connsiteY1" fmla="*/ 0 h 4023474"/>
              <a:gd name="connsiteX2" fmla="*/ 2288206 w 2288206"/>
              <a:gd name="connsiteY2" fmla="*/ 4023474 h 4023474"/>
              <a:gd name="connsiteX3" fmla="*/ 0 w 2288206"/>
              <a:gd name="connsiteY3" fmla="*/ 4023474 h 4023474"/>
              <a:gd name="connsiteX4" fmla="*/ 0 w 2288206"/>
              <a:gd name="connsiteY4" fmla="*/ 0 h 4023474"/>
              <a:gd name="connsiteX0" fmla="*/ 0 w 3600171"/>
              <a:gd name="connsiteY0" fmla="*/ 0 h 4036726"/>
              <a:gd name="connsiteX1" fmla="*/ 2288206 w 3600171"/>
              <a:gd name="connsiteY1" fmla="*/ 0 h 4036726"/>
              <a:gd name="connsiteX2" fmla="*/ 3600171 w 3600171"/>
              <a:gd name="connsiteY2" fmla="*/ 4036726 h 4036726"/>
              <a:gd name="connsiteX3" fmla="*/ 0 w 3600171"/>
              <a:gd name="connsiteY3" fmla="*/ 4023474 h 4036726"/>
              <a:gd name="connsiteX4" fmla="*/ 0 w 3600171"/>
              <a:gd name="connsiteY4" fmla="*/ 0 h 4036726"/>
              <a:gd name="connsiteX0" fmla="*/ 0 w 4315789"/>
              <a:gd name="connsiteY0" fmla="*/ 0 h 4036726"/>
              <a:gd name="connsiteX1" fmla="*/ 2288206 w 4315789"/>
              <a:gd name="connsiteY1" fmla="*/ 0 h 4036726"/>
              <a:gd name="connsiteX2" fmla="*/ 4315789 w 4315789"/>
              <a:gd name="connsiteY2" fmla="*/ 4036726 h 4036726"/>
              <a:gd name="connsiteX3" fmla="*/ 0 w 4315789"/>
              <a:gd name="connsiteY3" fmla="*/ 4023474 h 4036726"/>
              <a:gd name="connsiteX4" fmla="*/ 0 w 4315789"/>
              <a:gd name="connsiteY4" fmla="*/ 0 h 4036726"/>
              <a:gd name="connsiteX0" fmla="*/ 0 w 4421806"/>
              <a:gd name="connsiteY0" fmla="*/ 0 h 4049978"/>
              <a:gd name="connsiteX1" fmla="*/ 2288206 w 4421806"/>
              <a:gd name="connsiteY1" fmla="*/ 0 h 4049978"/>
              <a:gd name="connsiteX2" fmla="*/ 4421806 w 4421806"/>
              <a:gd name="connsiteY2" fmla="*/ 4049978 h 4049978"/>
              <a:gd name="connsiteX3" fmla="*/ 0 w 4421806"/>
              <a:gd name="connsiteY3" fmla="*/ 4023474 h 4049978"/>
              <a:gd name="connsiteX4" fmla="*/ 0 w 4421806"/>
              <a:gd name="connsiteY4" fmla="*/ 0 h 4049978"/>
              <a:gd name="connsiteX0" fmla="*/ 0 w 4421806"/>
              <a:gd name="connsiteY0" fmla="*/ 0 h 4049978"/>
              <a:gd name="connsiteX1" fmla="*/ 2288206 w 4421806"/>
              <a:gd name="connsiteY1" fmla="*/ 0 h 4049978"/>
              <a:gd name="connsiteX2" fmla="*/ 4421806 w 4421806"/>
              <a:gd name="connsiteY2" fmla="*/ 4049978 h 4049978"/>
              <a:gd name="connsiteX3" fmla="*/ 1021643 w 4421806"/>
              <a:gd name="connsiteY3" fmla="*/ 4033753 h 4049978"/>
              <a:gd name="connsiteX4" fmla="*/ 0 w 4421806"/>
              <a:gd name="connsiteY4" fmla="*/ 0 h 4049978"/>
              <a:gd name="connsiteX0" fmla="*/ 10425 w 3400163"/>
              <a:gd name="connsiteY0" fmla="*/ 0 h 4060257"/>
              <a:gd name="connsiteX1" fmla="*/ 1266563 w 3400163"/>
              <a:gd name="connsiteY1" fmla="*/ 10279 h 4060257"/>
              <a:gd name="connsiteX2" fmla="*/ 3400163 w 3400163"/>
              <a:gd name="connsiteY2" fmla="*/ 4060257 h 4060257"/>
              <a:gd name="connsiteX3" fmla="*/ 0 w 3400163"/>
              <a:gd name="connsiteY3" fmla="*/ 4044032 h 4060257"/>
              <a:gd name="connsiteX4" fmla="*/ 10425 w 3400163"/>
              <a:gd name="connsiteY4" fmla="*/ 0 h 4060257"/>
              <a:gd name="connsiteX0" fmla="*/ 0 w 3400163"/>
              <a:gd name="connsiteY0" fmla="*/ 0 h 4049978"/>
              <a:gd name="connsiteX1" fmla="*/ 1266563 w 3400163"/>
              <a:gd name="connsiteY1" fmla="*/ 0 h 4049978"/>
              <a:gd name="connsiteX2" fmla="*/ 3400163 w 3400163"/>
              <a:gd name="connsiteY2" fmla="*/ 4049978 h 4049978"/>
              <a:gd name="connsiteX3" fmla="*/ 0 w 3400163"/>
              <a:gd name="connsiteY3" fmla="*/ 4033753 h 4049978"/>
              <a:gd name="connsiteX4" fmla="*/ 0 w 3400163"/>
              <a:gd name="connsiteY4" fmla="*/ 0 h 4049978"/>
              <a:gd name="connsiteX0" fmla="*/ 0 w 3400163"/>
              <a:gd name="connsiteY0" fmla="*/ 5752 h 4055730"/>
              <a:gd name="connsiteX1" fmla="*/ 1628283 w 3400163"/>
              <a:gd name="connsiteY1" fmla="*/ 0 h 4055730"/>
              <a:gd name="connsiteX2" fmla="*/ 3400163 w 3400163"/>
              <a:gd name="connsiteY2" fmla="*/ 4055730 h 4055730"/>
              <a:gd name="connsiteX3" fmla="*/ 0 w 3400163"/>
              <a:gd name="connsiteY3" fmla="*/ 4039505 h 4055730"/>
              <a:gd name="connsiteX4" fmla="*/ 0 w 3400163"/>
              <a:gd name="connsiteY4" fmla="*/ 5752 h 405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0163" h="4055730">
                <a:moveTo>
                  <a:pt x="0" y="5752"/>
                </a:moveTo>
                <a:lnTo>
                  <a:pt x="1628283" y="0"/>
                </a:lnTo>
                <a:lnTo>
                  <a:pt x="3400163" y="4055730"/>
                </a:lnTo>
                <a:lnTo>
                  <a:pt x="0" y="4039505"/>
                </a:lnTo>
                <a:lnTo>
                  <a:pt x="0" y="57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0" name="Title 1">
            <a:extLst>
              <a:ext uri="{FF2B5EF4-FFF2-40B4-BE49-F238E27FC236}">
                <a16:creationId xmlns:a16="http://schemas.microsoft.com/office/drawing/2014/main" id="{C3B6030A-F548-024A-A6A8-9628AC22CF56}"/>
              </a:ext>
            </a:extLst>
          </p:cNvPr>
          <p:cNvSpPr>
            <a:spLocks noGrp="1"/>
          </p:cNvSpPr>
          <p:nvPr>
            <p:ph type="title"/>
          </p:nvPr>
        </p:nvSpPr>
        <p:spPr>
          <a:xfrm>
            <a:off x="493806" y="329216"/>
            <a:ext cx="3812187" cy="626010"/>
          </a:xfrm>
        </p:spPr>
        <p:txBody>
          <a:bodyPr anchor="ctr" anchorCtr="0"/>
          <a:lstStyle/>
          <a:p>
            <a:r>
              <a:rPr lang="en-GB"/>
              <a:t>Click to edit Master title style</a:t>
            </a:r>
            <a:endParaRPr lang="en-US"/>
          </a:p>
        </p:txBody>
      </p:sp>
      <p:sp>
        <p:nvSpPr>
          <p:cNvPr id="12" name="Text Placeholder 10">
            <a:extLst>
              <a:ext uri="{FF2B5EF4-FFF2-40B4-BE49-F238E27FC236}">
                <a16:creationId xmlns:a16="http://schemas.microsoft.com/office/drawing/2014/main" id="{0D933C92-1C73-4640-B072-68DF5C10C270}"/>
              </a:ext>
            </a:extLst>
          </p:cNvPr>
          <p:cNvSpPr>
            <a:spLocks noGrp="1"/>
          </p:cNvSpPr>
          <p:nvPr>
            <p:ph type="body" sz="quarter" idx="11"/>
          </p:nvPr>
        </p:nvSpPr>
        <p:spPr>
          <a:xfrm>
            <a:off x="493714" y="1350899"/>
            <a:ext cx="437527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3" name="Rectangle 12">
            <a:extLst>
              <a:ext uri="{FF2B5EF4-FFF2-40B4-BE49-F238E27FC236}">
                <a16:creationId xmlns:a16="http://schemas.microsoft.com/office/drawing/2014/main" id="{D1540634-986D-C14B-A6EA-0C2FEDB867EB}"/>
              </a:ext>
            </a:extLst>
          </p:cNvPr>
          <p:cNvSpPr/>
          <p:nvPr userDrawn="1"/>
        </p:nvSpPr>
        <p:spPr>
          <a:xfrm>
            <a:off x="493808"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8" name="Text Placeholder 4">
            <a:extLst>
              <a:ext uri="{FF2B5EF4-FFF2-40B4-BE49-F238E27FC236}">
                <a16:creationId xmlns:a16="http://schemas.microsoft.com/office/drawing/2014/main" id="{AA74B802-17A6-9342-94C4-F3B827FF82AA}"/>
              </a:ext>
            </a:extLst>
          </p:cNvPr>
          <p:cNvSpPr>
            <a:spLocks noGrp="1"/>
          </p:cNvSpPr>
          <p:nvPr>
            <p:ph type="body" sz="quarter" idx="12"/>
          </p:nvPr>
        </p:nvSpPr>
        <p:spPr>
          <a:xfrm>
            <a:off x="493713" y="1901824"/>
            <a:ext cx="437527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Ending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B5B813-ED73-DA48-9A97-F66B97E9D1D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DD99311-9757-BB4C-A103-E40A78177A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309"/>
          <a:stretch/>
        </p:blipFill>
        <p:spPr>
          <a:xfrm>
            <a:off x="5661027" y="2771733"/>
            <a:ext cx="869945" cy="874662"/>
          </a:xfrm>
          <a:prstGeom prst="rect">
            <a:avLst/>
          </a:prstGeom>
        </p:spPr>
      </p:pic>
    </p:spTree>
    <p:extLst>
      <p:ext uri="{BB962C8B-B14F-4D97-AF65-F5344CB8AC3E}">
        <p14:creationId xmlns:p14="http://schemas.microsoft.com/office/powerpoint/2010/main" val="44374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Title 1">
            <a:extLst>
              <a:ext uri="{FF2B5EF4-FFF2-40B4-BE49-F238E27FC236}">
                <a16:creationId xmlns:a16="http://schemas.microsoft.com/office/drawing/2014/main" id="{5460AA6E-B2B1-9D4E-B967-65D3C0A2251A}"/>
              </a:ext>
            </a:extLst>
          </p:cNvPr>
          <p:cNvSpPr>
            <a:spLocks noGrp="1"/>
          </p:cNvSpPr>
          <p:nvPr>
            <p:ph type="title"/>
          </p:nvPr>
        </p:nvSpPr>
        <p:spPr>
          <a:xfrm>
            <a:off x="493806" y="567428"/>
            <a:ext cx="9043894" cy="387798"/>
          </a:xfrm>
        </p:spPr>
        <p:txBody>
          <a:bodyPr anchor="b" anchorCtr="0"/>
          <a:lstStyle/>
          <a:p>
            <a:r>
              <a:rPr lang="en-US"/>
              <a:t>Click to edit Master title style</a:t>
            </a:r>
          </a:p>
        </p:txBody>
      </p:sp>
      <p:sp>
        <p:nvSpPr>
          <p:cNvPr id="58" name="Text Placeholder 4">
            <a:extLst>
              <a:ext uri="{FF2B5EF4-FFF2-40B4-BE49-F238E27FC236}">
                <a16:creationId xmlns:a16="http://schemas.microsoft.com/office/drawing/2014/main" id="{F6103483-252D-D141-9D53-35238317DA45}"/>
              </a:ext>
            </a:extLst>
          </p:cNvPr>
          <p:cNvSpPr>
            <a:spLocks noGrp="1"/>
          </p:cNvSpPr>
          <p:nvPr>
            <p:ph type="body" sz="quarter" idx="13" hasCustomPrompt="1"/>
          </p:nvPr>
        </p:nvSpPr>
        <p:spPr>
          <a:xfrm>
            <a:off x="493713" y="2078808"/>
            <a:ext cx="2411313" cy="1696780"/>
          </a:xfrm>
          <a:prstGeom prst="rect">
            <a:avLst/>
          </a:prstGeom>
          <a:solidFill>
            <a:schemeClr val="accent1">
              <a:lumMod val="10000"/>
              <a:lumOff val="9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59" name="Text Placeholder 4">
            <a:extLst>
              <a:ext uri="{FF2B5EF4-FFF2-40B4-BE49-F238E27FC236}">
                <a16:creationId xmlns:a16="http://schemas.microsoft.com/office/drawing/2014/main" id="{CE406FE0-FF1D-CD40-8A3B-E6B9825EB1CA}"/>
              </a:ext>
            </a:extLst>
          </p:cNvPr>
          <p:cNvSpPr>
            <a:spLocks noGrp="1"/>
          </p:cNvSpPr>
          <p:nvPr>
            <p:ph type="body" sz="quarter" idx="14" hasCustomPrompt="1"/>
          </p:nvPr>
        </p:nvSpPr>
        <p:spPr>
          <a:xfrm>
            <a:off x="3193126" y="2078808"/>
            <a:ext cx="2411313" cy="1696780"/>
          </a:xfrm>
          <a:prstGeom prst="rect">
            <a:avLst/>
          </a:prstGeom>
          <a:solidFill>
            <a:schemeClr val="accent2">
              <a:lumMod val="20000"/>
              <a:lumOff val="8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60" name="Text Placeholder 4">
            <a:extLst>
              <a:ext uri="{FF2B5EF4-FFF2-40B4-BE49-F238E27FC236}">
                <a16:creationId xmlns:a16="http://schemas.microsoft.com/office/drawing/2014/main" id="{CDA858B7-9935-AD42-AC53-DE0C9B23A5C0}"/>
              </a:ext>
            </a:extLst>
          </p:cNvPr>
          <p:cNvSpPr>
            <a:spLocks noGrp="1"/>
          </p:cNvSpPr>
          <p:nvPr>
            <p:ph type="body" sz="quarter" idx="15" hasCustomPrompt="1"/>
          </p:nvPr>
        </p:nvSpPr>
        <p:spPr>
          <a:xfrm>
            <a:off x="5892539" y="2078808"/>
            <a:ext cx="2411313" cy="1696780"/>
          </a:xfrm>
          <a:prstGeom prst="rect">
            <a:avLst/>
          </a:prstGeom>
          <a:solidFill>
            <a:schemeClr val="accent1">
              <a:lumMod val="10000"/>
              <a:lumOff val="9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61" name="Text Placeholder 4">
            <a:extLst>
              <a:ext uri="{FF2B5EF4-FFF2-40B4-BE49-F238E27FC236}">
                <a16:creationId xmlns:a16="http://schemas.microsoft.com/office/drawing/2014/main" id="{EDC22398-97EE-E248-AFE4-F95B09956DC5}"/>
              </a:ext>
            </a:extLst>
          </p:cNvPr>
          <p:cNvSpPr>
            <a:spLocks noGrp="1"/>
          </p:cNvSpPr>
          <p:nvPr>
            <p:ph type="body" sz="quarter" idx="16" hasCustomPrompt="1"/>
          </p:nvPr>
        </p:nvSpPr>
        <p:spPr>
          <a:xfrm>
            <a:off x="8583159" y="2078808"/>
            <a:ext cx="2411313" cy="1696780"/>
          </a:xfrm>
          <a:prstGeom prst="rect">
            <a:avLst/>
          </a:prstGeom>
          <a:solidFill>
            <a:schemeClr val="accent2">
              <a:lumMod val="20000"/>
              <a:lumOff val="8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82" name="Text Placeholder 4">
            <a:extLst>
              <a:ext uri="{FF2B5EF4-FFF2-40B4-BE49-F238E27FC236}">
                <a16:creationId xmlns:a16="http://schemas.microsoft.com/office/drawing/2014/main" id="{544FFE6C-B3FA-E442-8CC6-4C32911B6B92}"/>
              </a:ext>
            </a:extLst>
          </p:cNvPr>
          <p:cNvSpPr>
            <a:spLocks noGrp="1"/>
          </p:cNvSpPr>
          <p:nvPr>
            <p:ph type="body" sz="quarter" idx="17" hasCustomPrompt="1"/>
          </p:nvPr>
        </p:nvSpPr>
        <p:spPr>
          <a:xfrm>
            <a:off x="493713" y="4077072"/>
            <a:ext cx="2411313" cy="1696780"/>
          </a:xfrm>
          <a:prstGeom prst="rect">
            <a:avLst/>
          </a:prstGeom>
          <a:solidFill>
            <a:schemeClr val="accent1">
              <a:lumMod val="10000"/>
              <a:lumOff val="9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83" name="Text Placeholder 4">
            <a:extLst>
              <a:ext uri="{FF2B5EF4-FFF2-40B4-BE49-F238E27FC236}">
                <a16:creationId xmlns:a16="http://schemas.microsoft.com/office/drawing/2014/main" id="{4563D5C2-DF50-2546-B81E-667484E49462}"/>
              </a:ext>
            </a:extLst>
          </p:cNvPr>
          <p:cNvSpPr>
            <a:spLocks noGrp="1"/>
          </p:cNvSpPr>
          <p:nvPr>
            <p:ph type="body" sz="quarter" idx="18" hasCustomPrompt="1"/>
          </p:nvPr>
        </p:nvSpPr>
        <p:spPr>
          <a:xfrm>
            <a:off x="3193126" y="4077072"/>
            <a:ext cx="2411313" cy="1696780"/>
          </a:xfrm>
          <a:prstGeom prst="rect">
            <a:avLst/>
          </a:prstGeom>
          <a:solidFill>
            <a:schemeClr val="accent2">
              <a:lumMod val="20000"/>
              <a:lumOff val="8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84" name="Text Placeholder 4">
            <a:extLst>
              <a:ext uri="{FF2B5EF4-FFF2-40B4-BE49-F238E27FC236}">
                <a16:creationId xmlns:a16="http://schemas.microsoft.com/office/drawing/2014/main" id="{08DA5CB2-7406-384D-B4E8-E7277DAA9B7B}"/>
              </a:ext>
            </a:extLst>
          </p:cNvPr>
          <p:cNvSpPr>
            <a:spLocks noGrp="1"/>
          </p:cNvSpPr>
          <p:nvPr>
            <p:ph type="body" sz="quarter" idx="19" hasCustomPrompt="1"/>
          </p:nvPr>
        </p:nvSpPr>
        <p:spPr>
          <a:xfrm>
            <a:off x="5892539" y="4077072"/>
            <a:ext cx="2411313" cy="1696780"/>
          </a:xfrm>
          <a:prstGeom prst="rect">
            <a:avLst/>
          </a:prstGeom>
          <a:solidFill>
            <a:schemeClr val="accent1">
              <a:lumMod val="10000"/>
              <a:lumOff val="9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85" name="Text Placeholder 4">
            <a:extLst>
              <a:ext uri="{FF2B5EF4-FFF2-40B4-BE49-F238E27FC236}">
                <a16:creationId xmlns:a16="http://schemas.microsoft.com/office/drawing/2014/main" id="{D257EA1A-582A-0D49-B8C3-39A29A90DBF9}"/>
              </a:ext>
            </a:extLst>
          </p:cNvPr>
          <p:cNvSpPr>
            <a:spLocks noGrp="1"/>
          </p:cNvSpPr>
          <p:nvPr>
            <p:ph type="body" sz="quarter" idx="20" hasCustomPrompt="1"/>
          </p:nvPr>
        </p:nvSpPr>
        <p:spPr>
          <a:xfrm>
            <a:off x="8583159" y="4077072"/>
            <a:ext cx="2411313" cy="1696780"/>
          </a:xfrm>
          <a:prstGeom prst="rect">
            <a:avLst/>
          </a:prstGeom>
          <a:solidFill>
            <a:schemeClr val="accent2">
              <a:lumMod val="20000"/>
              <a:lumOff val="80000"/>
              <a:alpha val="50000"/>
            </a:schemeClr>
          </a:solidFill>
        </p:spPr>
        <p:txBody>
          <a:bodyPr lIns="108000" tIns="251999" rIns="108000" bIns="108000"/>
          <a:lstStyle>
            <a:lvl1pPr algn="ctr">
              <a:lnSpc>
                <a:spcPct val="100000"/>
              </a:lnSpc>
              <a:spcBef>
                <a:spcPts val="300"/>
              </a:spcBef>
              <a:spcAft>
                <a:spcPts val="300"/>
              </a:spcAft>
              <a:defRPr sz="1400" b="1" i="0">
                <a:solidFill>
                  <a:schemeClr val="accent1"/>
                </a:solidFill>
                <a:latin typeface="Tahoma" charset="0"/>
                <a:ea typeface="Tahoma" charset="0"/>
                <a:cs typeface="Tahoma" charset="0"/>
              </a:defRPr>
            </a:lvl1pPr>
            <a:lvl2pPr marL="0" indent="0" algn="ctr">
              <a:lnSpc>
                <a:spcPct val="100000"/>
              </a:lnSpc>
              <a:spcBef>
                <a:spcPts val="300"/>
              </a:spcBef>
              <a:spcAft>
                <a:spcPts val="300"/>
              </a:spcAft>
              <a:buNone/>
              <a:defRPr sz="1200" b="0" i="0">
                <a:solidFill>
                  <a:schemeClr val="accent1"/>
                </a:solidFill>
                <a:latin typeface="Tahoma" charset="0"/>
                <a:ea typeface="Tahoma" charset="0"/>
                <a:cs typeface="Tahoma" charset="0"/>
              </a:defRPr>
            </a:lvl2pPr>
            <a:lvl3pPr marL="215900" indent="-215900" algn="ctr">
              <a:lnSpc>
                <a:spcPct val="100000"/>
              </a:lnSpc>
              <a:spcBef>
                <a:spcPts val="300"/>
              </a:spcBef>
              <a:spcAft>
                <a:spcPts val="300"/>
              </a:spcAft>
              <a:buFont typeface="Wingdings" pitchFamily="2" charset="2"/>
              <a:buChar char="§"/>
              <a:tabLst/>
              <a:defRPr sz="1200" b="0" i="0">
                <a:solidFill>
                  <a:schemeClr val="accent1"/>
                </a:solidFill>
                <a:latin typeface="Tahoma" charset="0"/>
                <a:ea typeface="Tahoma" charset="0"/>
                <a:cs typeface="Tahoma" charset="0"/>
              </a:defRPr>
            </a:lvl3pPr>
            <a:lvl4pPr marL="393700" indent="-177800" algn="ctr">
              <a:lnSpc>
                <a:spcPct val="100000"/>
              </a:lnSpc>
              <a:spcBef>
                <a:spcPts val="300"/>
              </a:spcBef>
              <a:spcAft>
                <a:spcPts val="300"/>
              </a:spcAft>
              <a:buFont typeface="Cambria Math" panose="02040503050406030204" pitchFamily="18" charset="0"/>
              <a:buChar char="⎯"/>
              <a:tabLst/>
              <a:defRPr sz="1200" b="0" i="0">
                <a:solidFill>
                  <a:schemeClr val="accent1"/>
                </a:solidFill>
                <a:latin typeface="Tahoma" charset="0"/>
                <a:ea typeface="Tahoma" charset="0"/>
                <a:cs typeface="Tahoma" charset="0"/>
              </a:defRPr>
            </a:lvl4pPr>
            <a:lvl5pPr marL="215900" indent="-203200" algn="ctr">
              <a:lnSpc>
                <a:spcPct val="100000"/>
              </a:lnSpc>
              <a:spcBef>
                <a:spcPts val="300"/>
              </a:spcBef>
              <a:spcAft>
                <a:spcPts val="300"/>
              </a:spcAft>
              <a:buClr>
                <a:schemeClr val="accent2"/>
              </a:buClr>
              <a:buFont typeface="+mj-lt"/>
              <a:buAutoNum type="arabicPeriod"/>
              <a:tabLst/>
              <a:defRPr sz="1200" b="0" i="0">
                <a:solidFill>
                  <a:schemeClr val="accent1"/>
                </a:solidFill>
                <a:latin typeface="Tahoma" charset="0"/>
                <a:ea typeface="Tahoma" charset="0"/>
                <a:cs typeface="Tahoma" charset="0"/>
              </a:defRPr>
            </a:lvl5pPr>
          </a:lstStyle>
          <a:p>
            <a:pPr lvl="0"/>
            <a:r>
              <a:rPr lang="en-US"/>
              <a:t>Add title here</a:t>
            </a:r>
          </a:p>
          <a:p>
            <a:pPr lvl="1"/>
            <a:r>
              <a:rPr lang="en-US"/>
              <a:t>Second level</a:t>
            </a:r>
          </a:p>
        </p:txBody>
      </p:sp>
      <p:sp>
        <p:nvSpPr>
          <p:cNvPr id="19" name="Text Placeholder 10">
            <a:extLst>
              <a:ext uri="{FF2B5EF4-FFF2-40B4-BE49-F238E27FC236}">
                <a16:creationId xmlns:a16="http://schemas.microsoft.com/office/drawing/2014/main" id="{B568ED7D-C8DC-6842-8CB6-CCB9AB822B5E}"/>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US"/>
              <a:t>Click to edit Master text styles</a:t>
            </a:r>
          </a:p>
        </p:txBody>
      </p:sp>
      <p:sp>
        <p:nvSpPr>
          <p:cNvPr id="20" name="Rectangle 19">
            <a:extLst>
              <a:ext uri="{FF2B5EF4-FFF2-40B4-BE49-F238E27FC236}">
                <a16:creationId xmlns:a16="http://schemas.microsoft.com/office/drawing/2014/main" id="{5DF341D9-34DF-7744-B842-33D843F83E8A}"/>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Tree>
    <p:extLst>
      <p:ext uri="{BB962C8B-B14F-4D97-AF65-F5344CB8AC3E}">
        <p14:creationId xmlns:p14="http://schemas.microsoft.com/office/powerpoint/2010/main" val="335947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4" name="Title 1">
            <a:extLst>
              <a:ext uri="{FF2B5EF4-FFF2-40B4-BE49-F238E27FC236}">
                <a16:creationId xmlns:a16="http://schemas.microsoft.com/office/drawing/2014/main" id="{18232821-52BB-CE45-AE47-E1343F261DA4}"/>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96FB6D6F-EFB1-0642-8DEB-519C7650E405}"/>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3AADBCA2-D593-534A-BD69-B52352C58BF1}"/>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1BD0151F-05A7-1249-986C-113D8277E788}"/>
              </a:ext>
            </a:extLst>
          </p:cNvPr>
          <p:cNvSpPr>
            <a:spLocks noGrp="1"/>
          </p:cNvSpPr>
          <p:nvPr>
            <p:ph type="body" sz="quarter" idx="13"/>
          </p:nvPr>
        </p:nvSpPr>
        <p:spPr>
          <a:xfrm>
            <a:off x="490952" y="2313526"/>
            <a:ext cx="2924601" cy="2827666"/>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Rectangle 18">
            <a:extLst>
              <a:ext uri="{FF2B5EF4-FFF2-40B4-BE49-F238E27FC236}">
                <a16:creationId xmlns:a16="http://schemas.microsoft.com/office/drawing/2014/main" id="{EAB1724E-2EEE-2C48-90AA-46469C048F50}"/>
              </a:ext>
            </a:extLst>
          </p:cNvPr>
          <p:cNvSpPr/>
          <p:nvPr userDrawn="1"/>
        </p:nvSpPr>
        <p:spPr>
          <a:xfrm>
            <a:off x="490952" y="2141782"/>
            <a:ext cx="292460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0" name="Text Placeholder 4">
            <a:extLst>
              <a:ext uri="{FF2B5EF4-FFF2-40B4-BE49-F238E27FC236}">
                <a16:creationId xmlns:a16="http://schemas.microsoft.com/office/drawing/2014/main" id="{BF4C21E1-D7BF-2542-9857-4BE7A21A2406}"/>
              </a:ext>
            </a:extLst>
          </p:cNvPr>
          <p:cNvSpPr>
            <a:spLocks noGrp="1"/>
          </p:cNvSpPr>
          <p:nvPr>
            <p:ph type="body" sz="quarter" idx="14"/>
          </p:nvPr>
        </p:nvSpPr>
        <p:spPr>
          <a:xfrm>
            <a:off x="4085921" y="2313526"/>
            <a:ext cx="2924601" cy="2827666"/>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Rectangle 20">
            <a:extLst>
              <a:ext uri="{FF2B5EF4-FFF2-40B4-BE49-F238E27FC236}">
                <a16:creationId xmlns:a16="http://schemas.microsoft.com/office/drawing/2014/main" id="{3304297E-EF05-4B46-BD84-FB7F87A76C38}"/>
              </a:ext>
            </a:extLst>
          </p:cNvPr>
          <p:cNvSpPr/>
          <p:nvPr userDrawn="1"/>
        </p:nvSpPr>
        <p:spPr>
          <a:xfrm>
            <a:off x="4085921" y="2141782"/>
            <a:ext cx="292460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2" name="Text Placeholder 4">
            <a:extLst>
              <a:ext uri="{FF2B5EF4-FFF2-40B4-BE49-F238E27FC236}">
                <a16:creationId xmlns:a16="http://schemas.microsoft.com/office/drawing/2014/main" id="{E7438540-EF5C-084F-8A3F-A9F25F9B4327}"/>
              </a:ext>
            </a:extLst>
          </p:cNvPr>
          <p:cNvSpPr>
            <a:spLocks noGrp="1"/>
          </p:cNvSpPr>
          <p:nvPr>
            <p:ph type="body" sz="quarter" idx="15"/>
          </p:nvPr>
        </p:nvSpPr>
        <p:spPr>
          <a:xfrm>
            <a:off x="7693417" y="2313526"/>
            <a:ext cx="2924601" cy="2827666"/>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33627F81-919C-434B-A12A-19AC38D9128A}"/>
              </a:ext>
            </a:extLst>
          </p:cNvPr>
          <p:cNvSpPr/>
          <p:nvPr userDrawn="1"/>
        </p:nvSpPr>
        <p:spPr>
          <a:xfrm>
            <a:off x="7693417" y="2141782"/>
            <a:ext cx="292460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Tree>
    <p:extLst>
      <p:ext uri="{BB962C8B-B14F-4D97-AF65-F5344CB8AC3E}">
        <p14:creationId xmlns:p14="http://schemas.microsoft.com/office/powerpoint/2010/main" val="16779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column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4" name="Title 1">
            <a:extLst>
              <a:ext uri="{FF2B5EF4-FFF2-40B4-BE49-F238E27FC236}">
                <a16:creationId xmlns:a16="http://schemas.microsoft.com/office/drawing/2014/main" id="{18232821-52BB-CE45-AE47-E1343F261DA4}"/>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96FB6D6F-EFB1-0642-8DEB-519C7650E405}"/>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8" name="Rectangle 17">
            <a:extLst>
              <a:ext uri="{FF2B5EF4-FFF2-40B4-BE49-F238E27FC236}">
                <a16:creationId xmlns:a16="http://schemas.microsoft.com/office/drawing/2014/main" id="{3AADBCA2-D593-534A-BD69-B52352C58BF1}"/>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1BD0151F-05A7-1249-986C-113D8277E788}"/>
              </a:ext>
            </a:extLst>
          </p:cNvPr>
          <p:cNvSpPr>
            <a:spLocks noGrp="1"/>
          </p:cNvSpPr>
          <p:nvPr>
            <p:ph type="body" sz="quarter" idx="13"/>
          </p:nvPr>
        </p:nvSpPr>
        <p:spPr>
          <a:xfrm>
            <a:off x="490952" y="2313526"/>
            <a:ext cx="4942811" cy="1428693"/>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Rectangle 18">
            <a:extLst>
              <a:ext uri="{FF2B5EF4-FFF2-40B4-BE49-F238E27FC236}">
                <a16:creationId xmlns:a16="http://schemas.microsoft.com/office/drawing/2014/main" id="{EAB1724E-2EEE-2C48-90AA-46469C048F50}"/>
              </a:ext>
            </a:extLst>
          </p:cNvPr>
          <p:cNvSpPr/>
          <p:nvPr userDrawn="1"/>
        </p:nvSpPr>
        <p:spPr>
          <a:xfrm>
            <a:off x="490952" y="2141782"/>
            <a:ext cx="494281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5" name="Text Placeholder 4">
            <a:extLst>
              <a:ext uri="{FF2B5EF4-FFF2-40B4-BE49-F238E27FC236}">
                <a16:creationId xmlns:a16="http://schemas.microsoft.com/office/drawing/2014/main" id="{3962F2E0-DF9A-B94F-8BFD-5D014C92BDEF}"/>
              </a:ext>
            </a:extLst>
          </p:cNvPr>
          <p:cNvSpPr>
            <a:spLocks noGrp="1"/>
          </p:cNvSpPr>
          <p:nvPr>
            <p:ph type="body" sz="quarter" idx="14"/>
          </p:nvPr>
        </p:nvSpPr>
        <p:spPr>
          <a:xfrm>
            <a:off x="6052508" y="2313526"/>
            <a:ext cx="4942811" cy="1428693"/>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Rectangle 15">
            <a:extLst>
              <a:ext uri="{FF2B5EF4-FFF2-40B4-BE49-F238E27FC236}">
                <a16:creationId xmlns:a16="http://schemas.microsoft.com/office/drawing/2014/main" id="{89EA0963-7196-8048-A7CE-398F62BB7E22}"/>
              </a:ext>
            </a:extLst>
          </p:cNvPr>
          <p:cNvSpPr/>
          <p:nvPr userDrawn="1"/>
        </p:nvSpPr>
        <p:spPr>
          <a:xfrm>
            <a:off x="6052508" y="2141782"/>
            <a:ext cx="494281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17" name="Text Placeholder 4">
            <a:extLst>
              <a:ext uri="{FF2B5EF4-FFF2-40B4-BE49-F238E27FC236}">
                <a16:creationId xmlns:a16="http://schemas.microsoft.com/office/drawing/2014/main" id="{07995CD8-0F5E-FA4D-8D54-82FE813B7A3D}"/>
              </a:ext>
            </a:extLst>
          </p:cNvPr>
          <p:cNvSpPr>
            <a:spLocks noGrp="1"/>
          </p:cNvSpPr>
          <p:nvPr>
            <p:ph type="body" sz="quarter" idx="15"/>
          </p:nvPr>
        </p:nvSpPr>
        <p:spPr>
          <a:xfrm>
            <a:off x="490952" y="4280112"/>
            <a:ext cx="4942811" cy="1428693"/>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Rectangle 23">
            <a:extLst>
              <a:ext uri="{FF2B5EF4-FFF2-40B4-BE49-F238E27FC236}">
                <a16:creationId xmlns:a16="http://schemas.microsoft.com/office/drawing/2014/main" id="{ADE2B842-5EF0-1A4F-A44B-9EB4411853D1}"/>
              </a:ext>
            </a:extLst>
          </p:cNvPr>
          <p:cNvSpPr/>
          <p:nvPr userDrawn="1"/>
        </p:nvSpPr>
        <p:spPr>
          <a:xfrm>
            <a:off x="490952" y="4108368"/>
            <a:ext cx="494281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25" name="Text Placeholder 4">
            <a:extLst>
              <a:ext uri="{FF2B5EF4-FFF2-40B4-BE49-F238E27FC236}">
                <a16:creationId xmlns:a16="http://schemas.microsoft.com/office/drawing/2014/main" id="{93384E9F-6D89-EC4D-B85E-65C0E44714B4}"/>
              </a:ext>
            </a:extLst>
          </p:cNvPr>
          <p:cNvSpPr>
            <a:spLocks noGrp="1"/>
          </p:cNvSpPr>
          <p:nvPr>
            <p:ph type="body" sz="quarter" idx="16"/>
          </p:nvPr>
        </p:nvSpPr>
        <p:spPr>
          <a:xfrm>
            <a:off x="6052508" y="4280112"/>
            <a:ext cx="4942811" cy="1428693"/>
          </a:xfrm>
          <a:prstGeom prst="rect">
            <a:avLst/>
          </a:prstGeom>
        </p:spPr>
        <p:txBody>
          <a:bodyPr lIns="0" tIns="0" rIns="0" bIns="0"/>
          <a:lstStyle>
            <a:lvl1pPr>
              <a:lnSpc>
                <a:spcPct val="100000"/>
              </a:lnSpc>
              <a:spcBef>
                <a:spcPts val="300"/>
              </a:spcBef>
              <a:spcAft>
                <a:spcPts val="300"/>
              </a:spcAft>
              <a:defRPr sz="1200" b="1" i="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Rectangle 25">
            <a:extLst>
              <a:ext uri="{FF2B5EF4-FFF2-40B4-BE49-F238E27FC236}">
                <a16:creationId xmlns:a16="http://schemas.microsoft.com/office/drawing/2014/main" id="{D583DFCC-152D-9A43-BE30-988156E2A24F}"/>
              </a:ext>
            </a:extLst>
          </p:cNvPr>
          <p:cNvSpPr/>
          <p:nvPr userDrawn="1"/>
        </p:nvSpPr>
        <p:spPr>
          <a:xfrm>
            <a:off x="6052508" y="4108368"/>
            <a:ext cx="4942811"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4" name="Picture Placeholder 3">
            <a:extLst>
              <a:ext uri="{FF2B5EF4-FFF2-40B4-BE49-F238E27FC236}">
                <a16:creationId xmlns:a16="http://schemas.microsoft.com/office/drawing/2014/main" id="{738657D3-A61D-BD46-BCB5-97AB6B2D04EA}"/>
              </a:ext>
            </a:extLst>
          </p:cNvPr>
          <p:cNvSpPr>
            <a:spLocks noGrp="1"/>
          </p:cNvSpPr>
          <p:nvPr>
            <p:ph type="pic" sz="quarter" idx="17" hasCustomPrompt="1"/>
          </p:nvPr>
        </p:nvSpPr>
        <p:spPr>
          <a:xfrm>
            <a:off x="4359275" y="2312989"/>
            <a:ext cx="1074738" cy="473766"/>
          </a:xfrm>
          <a:prstGeom prst="rect">
            <a:avLst/>
          </a:prstGeom>
        </p:spPr>
        <p:txBody>
          <a:bodyPr anchor="ctr" anchorCtr="0"/>
          <a:lstStyle>
            <a:lvl1pPr algn="ctr">
              <a:defRPr/>
            </a:lvl1pPr>
          </a:lstStyle>
          <a:p>
            <a:r>
              <a:rPr lang="en-GB"/>
              <a:t>Logo</a:t>
            </a:r>
          </a:p>
        </p:txBody>
      </p:sp>
      <p:sp>
        <p:nvSpPr>
          <p:cNvPr id="27" name="Picture Placeholder 3">
            <a:extLst>
              <a:ext uri="{FF2B5EF4-FFF2-40B4-BE49-F238E27FC236}">
                <a16:creationId xmlns:a16="http://schemas.microsoft.com/office/drawing/2014/main" id="{89ED41B8-8125-4D4D-8439-F575BD403E6E}"/>
              </a:ext>
            </a:extLst>
          </p:cNvPr>
          <p:cNvSpPr>
            <a:spLocks noGrp="1"/>
          </p:cNvSpPr>
          <p:nvPr>
            <p:ph type="pic" sz="quarter" idx="18" hasCustomPrompt="1"/>
          </p:nvPr>
        </p:nvSpPr>
        <p:spPr>
          <a:xfrm>
            <a:off x="9933357" y="2312989"/>
            <a:ext cx="1074738" cy="473766"/>
          </a:xfrm>
          <a:prstGeom prst="rect">
            <a:avLst/>
          </a:prstGeom>
        </p:spPr>
        <p:txBody>
          <a:bodyPr anchor="ctr" anchorCtr="0"/>
          <a:lstStyle>
            <a:lvl1pPr algn="ctr">
              <a:defRPr/>
            </a:lvl1pPr>
          </a:lstStyle>
          <a:p>
            <a:r>
              <a:rPr lang="en-GB"/>
              <a:t>Logo</a:t>
            </a:r>
          </a:p>
        </p:txBody>
      </p:sp>
      <p:sp>
        <p:nvSpPr>
          <p:cNvPr id="28" name="Picture Placeholder 3">
            <a:extLst>
              <a:ext uri="{FF2B5EF4-FFF2-40B4-BE49-F238E27FC236}">
                <a16:creationId xmlns:a16="http://schemas.microsoft.com/office/drawing/2014/main" id="{C21C687A-57E3-EC4C-91FC-2FC972D780DC}"/>
              </a:ext>
            </a:extLst>
          </p:cNvPr>
          <p:cNvSpPr>
            <a:spLocks noGrp="1"/>
          </p:cNvSpPr>
          <p:nvPr>
            <p:ph type="pic" sz="quarter" idx="19" hasCustomPrompt="1"/>
          </p:nvPr>
        </p:nvSpPr>
        <p:spPr>
          <a:xfrm>
            <a:off x="4359275" y="4279575"/>
            <a:ext cx="1074738" cy="473766"/>
          </a:xfrm>
          <a:prstGeom prst="rect">
            <a:avLst/>
          </a:prstGeom>
        </p:spPr>
        <p:txBody>
          <a:bodyPr anchor="ctr" anchorCtr="0"/>
          <a:lstStyle>
            <a:lvl1pPr algn="ctr">
              <a:defRPr/>
            </a:lvl1pPr>
          </a:lstStyle>
          <a:p>
            <a:r>
              <a:rPr lang="en-GB"/>
              <a:t>Logo</a:t>
            </a:r>
          </a:p>
        </p:txBody>
      </p:sp>
      <p:sp>
        <p:nvSpPr>
          <p:cNvPr id="29" name="Picture Placeholder 3">
            <a:extLst>
              <a:ext uri="{FF2B5EF4-FFF2-40B4-BE49-F238E27FC236}">
                <a16:creationId xmlns:a16="http://schemas.microsoft.com/office/drawing/2014/main" id="{89192982-3BDC-DF4D-8F28-EB06714FE178}"/>
              </a:ext>
            </a:extLst>
          </p:cNvPr>
          <p:cNvSpPr>
            <a:spLocks noGrp="1"/>
          </p:cNvSpPr>
          <p:nvPr>
            <p:ph type="pic" sz="quarter" idx="20" hasCustomPrompt="1"/>
          </p:nvPr>
        </p:nvSpPr>
        <p:spPr>
          <a:xfrm>
            <a:off x="9933357" y="4279575"/>
            <a:ext cx="1074738" cy="473766"/>
          </a:xfrm>
          <a:prstGeom prst="rect">
            <a:avLst/>
          </a:prstGeom>
        </p:spPr>
        <p:txBody>
          <a:bodyPr anchor="ctr" anchorCtr="0"/>
          <a:lstStyle>
            <a:lvl1pPr algn="ctr">
              <a:defRPr/>
            </a:lvl1pPr>
          </a:lstStyle>
          <a:p>
            <a:r>
              <a:rPr lang="en-GB"/>
              <a:t>Logo</a:t>
            </a:r>
          </a:p>
        </p:txBody>
      </p:sp>
    </p:spTree>
    <p:extLst>
      <p:ext uri="{BB962C8B-B14F-4D97-AF65-F5344CB8AC3E}">
        <p14:creationId xmlns:p14="http://schemas.microsoft.com/office/powerpoint/2010/main" val="212416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ody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5" name="Text Placeholder 4"/>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itle 1">
            <a:extLst>
              <a:ext uri="{FF2B5EF4-FFF2-40B4-BE49-F238E27FC236}">
                <a16:creationId xmlns:a16="http://schemas.microsoft.com/office/drawing/2014/main" id="{69BE2946-D1BD-7B4D-BAC5-C03BBB98016D}"/>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2217CF47-9D93-A849-8D0A-5C523C219EC9}"/>
              </a:ext>
            </a:extLst>
          </p:cNvPr>
          <p:cNvSpPr>
            <a:spLocks noGrp="1"/>
          </p:cNvSpPr>
          <p:nvPr>
            <p:ph type="body" sz="quarter" idx="11"/>
          </p:nvPr>
        </p:nvSpPr>
        <p:spPr>
          <a:xfrm>
            <a:off x="493713" y="1350899"/>
            <a:ext cx="9043894"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2" name="Rectangle 11">
            <a:extLst>
              <a:ext uri="{FF2B5EF4-FFF2-40B4-BE49-F238E27FC236}">
                <a16:creationId xmlns:a16="http://schemas.microsoft.com/office/drawing/2014/main" id="{A60F8758-C0D7-0649-977E-26AF618200C7}"/>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9" name="Text Placeholder 4">
            <a:extLst>
              <a:ext uri="{FF2B5EF4-FFF2-40B4-BE49-F238E27FC236}">
                <a16:creationId xmlns:a16="http://schemas.microsoft.com/office/drawing/2014/main" id="{075FB70E-5AE3-AE47-BFDB-88D424A9EC5E}"/>
              </a:ext>
            </a:extLst>
          </p:cNvPr>
          <p:cNvSpPr>
            <a:spLocks noGrp="1"/>
          </p:cNvSpPr>
          <p:nvPr>
            <p:ph type="body" sz="quarter" idx="13"/>
          </p:nvPr>
        </p:nvSpPr>
        <p:spPr>
          <a:xfrm>
            <a:off x="6096000"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6D27B05-6E95-B948-BC5B-71D16E1B354A}" type="slidenum">
              <a:rPr lang="en-US" smtClean="0"/>
              <a:pPr/>
              <a:t>‹#›</a:t>
            </a:fld>
            <a:endParaRPr lang="en-US"/>
          </a:p>
        </p:txBody>
      </p:sp>
      <p:sp>
        <p:nvSpPr>
          <p:cNvPr id="15" name="Title 1">
            <a:extLst>
              <a:ext uri="{FF2B5EF4-FFF2-40B4-BE49-F238E27FC236}">
                <a16:creationId xmlns:a16="http://schemas.microsoft.com/office/drawing/2014/main" id="{69BE2946-D1BD-7B4D-BAC5-C03BBB98016D}"/>
              </a:ext>
            </a:extLst>
          </p:cNvPr>
          <p:cNvSpPr>
            <a:spLocks noGrp="1"/>
          </p:cNvSpPr>
          <p:nvPr>
            <p:ph type="title"/>
          </p:nvPr>
        </p:nvSpPr>
        <p:spPr>
          <a:xfrm>
            <a:off x="493806" y="567428"/>
            <a:ext cx="9043894" cy="387798"/>
          </a:xfrm>
        </p:spPr>
        <p:txBody>
          <a:bodyPr anchor="b" anchorCtr="0"/>
          <a:lstStyle/>
          <a:p>
            <a:r>
              <a:rPr lang="en-GB"/>
              <a:t>Click to edit Master title style</a:t>
            </a:r>
            <a:endParaRPr lang="en-US"/>
          </a:p>
        </p:txBody>
      </p:sp>
      <p:sp>
        <p:nvSpPr>
          <p:cNvPr id="11" name="Text Placeholder 10">
            <a:extLst>
              <a:ext uri="{FF2B5EF4-FFF2-40B4-BE49-F238E27FC236}">
                <a16:creationId xmlns:a16="http://schemas.microsoft.com/office/drawing/2014/main" id="{67773385-05D8-8D47-85F1-AB04174F9AC9}"/>
              </a:ext>
            </a:extLst>
          </p:cNvPr>
          <p:cNvSpPr>
            <a:spLocks noGrp="1"/>
          </p:cNvSpPr>
          <p:nvPr>
            <p:ph type="body" sz="quarter" idx="11"/>
          </p:nvPr>
        </p:nvSpPr>
        <p:spPr>
          <a:xfrm>
            <a:off x="493713" y="1350899"/>
            <a:ext cx="4942811" cy="249299"/>
          </a:xfrm>
          <a:prstGeom prst="rect">
            <a:avLst/>
          </a:prstGeom>
        </p:spPr>
        <p:txBody>
          <a:bodyPr wrap="square" lIns="0" tIns="0" rIns="0" bIns="0">
            <a:spAutoFit/>
          </a:bodyPr>
          <a:lstStyle>
            <a:lvl1pPr>
              <a:defRPr sz="1800" b="0">
                <a:solidFill>
                  <a:schemeClr val="accent1"/>
                </a:solidFill>
                <a:latin typeface="Tahoma" charset="0"/>
                <a:ea typeface="Tahoma" charset="0"/>
                <a:cs typeface="Tahoma" charset="0"/>
              </a:defRPr>
            </a:lvl1pPr>
          </a:lstStyle>
          <a:p>
            <a:pPr lvl="0"/>
            <a:r>
              <a:rPr lang="en-GB"/>
              <a:t>Click to edit Master text styles</a:t>
            </a:r>
          </a:p>
        </p:txBody>
      </p:sp>
      <p:sp>
        <p:nvSpPr>
          <p:cNvPr id="12" name="Rectangle 11">
            <a:extLst>
              <a:ext uri="{FF2B5EF4-FFF2-40B4-BE49-F238E27FC236}">
                <a16:creationId xmlns:a16="http://schemas.microsoft.com/office/drawing/2014/main" id="{011F3831-669F-8F40-8416-257167419E8B}"/>
              </a:ext>
            </a:extLst>
          </p:cNvPr>
          <p:cNvSpPr/>
          <p:nvPr userDrawn="1"/>
        </p:nvSpPr>
        <p:spPr>
          <a:xfrm>
            <a:off x="493807" y="1113866"/>
            <a:ext cx="683623" cy="65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Normal" charset="0"/>
            </a:endParaRPr>
          </a:p>
        </p:txBody>
      </p:sp>
      <p:sp>
        <p:nvSpPr>
          <p:cNvPr id="7" name="Text Placeholder 4">
            <a:extLst>
              <a:ext uri="{FF2B5EF4-FFF2-40B4-BE49-F238E27FC236}">
                <a16:creationId xmlns:a16="http://schemas.microsoft.com/office/drawing/2014/main" id="{6E66F683-3C0B-0348-8A40-A1A7C57E414C}"/>
              </a:ext>
            </a:extLst>
          </p:cNvPr>
          <p:cNvSpPr>
            <a:spLocks noGrp="1"/>
          </p:cNvSpPr>
          <p:nvPr>
            <p:ph type="body" sz="quarter" idx="12"/>
          </p:nvPr>
        </p:nvSpPr>
        <p:spPr>
          <a:xfrm>
            <a:off x="493713" y="1901824"/>
            <a:ext cx="4942811" cy="3317875"/>
          </a:xfrm>
          <a:prstGeom prst="rect">
            <a:avLst/>
          </a:prstGeom>
        </p:spPr>
        <p:txBody>
          <a:bodyPr lIns="0" tIns="0" rIns="0" bIns="0"/>
          <a:lstStyle>
            <a:lvl1pPr>
              <a:lnSpc>
                <a:spcPct val="100000"/>
              </a:lnSpc>
              <a:spcBef>
                <a:spcPts val="300"/>
              </a:spcBef>
              <a:spcAft>
                <a:spcPts val="300"/>
              </a:spcAft>
              <a:defRPr sz="1200" b="1" i="0">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lang="en-GB" sz="1200" b="0" i="0" kern="1200" dirty="0">
                <a:solidFill>
                  <a:schemeClr val="accent3"/>
                </a:solidFill>
                <a:latin typeface="Tahoma" charset="0"/>
                <a:ea typeface="Tahoma" charset="0"/>
                <a:cs typeface="Tahoma" charset="0"/>
              </a:defRPr>
            </a:lvl2pPr>
            <a:lvl3pPr marL="215900" indent="-215900">
              <a:lnSpc>
                <a:spcPct val="100000"/>
              </a:lnSpc>
              <a:spcBef>
                <a:spcPts val="300"/>
              </a:spcBef>
              <a:spcAft>
                <a:spcPts val="300"/>
              </a:spcAft>
              <a:buFont typeface="Wingdings" pitchFamily="2" charset="2"/>
              <a:buChar char="§"/>
              <a:tabLst/>
              <a:defRPr lang="en-GB" sz="1200" b="0" i="0" kern="1200" dirty="0" smtClean="0">
                <a:solidFill>
                  <a:schemeClr val="accent3"/>
                </a:solidFill>
                <a:latin typeface="Tahoma" charset="0"/>
                <a:ea typeface="Tahoma" charset="0"/>
                <a:cs typeface="Tahoma" charset="0"/>
              </a:defRPr>
            </a:lvl3pPr>
            <a:lvl4pPr marL="393700" indent="-177800">
              <a:lnSpc>
                <a:spcPct val="100000"/>
              </a:lnSpc>
              <a:spcBef>
                <a:spcPts val="300"/>
              </a:spcBef>
              <a:spcAft>
                <a:spcPts val="300"/>
              </a:spcAft>
              <a:buFont typeface="Cambria Math" panose="02040503050406030204" pitchFamily="18" charset="0"/>
              <a:buChar char="⎯"/>
              <a:tabLst/>
              <a:defRPr sz="1200" b="0" i="0">
                <a:latin typeface="Tahoma" charset="0"/>
                <a:ea typeface="Tahoma" charset="0"/>
                <a:cs typeface="Tahoma" charset="0"/>
              </a:defRPr>
            </a:lvl4pPr>
            <a:lvl5pPr marL="215900" indent="-203200">
              <a:lnSpc>
                <a:spcPct val="100000"/>
              </a:lnSpc>
              <a:spcBef>
                <a:spcPts val="300"/>
              </a:spcBef>
              <a:spcAft>
                <a:spcPts val="300"/>
              </a:spcAft>
              <a:buClr>
                <a:schemeClr val="accent2"/>
              </a:buClr>
              <a:buFont typeface="+mj-lt"/>
              <a:buAutoNum type="arabicPeriod"/>
              <a:tabLst/>
              <a:defRPr sz="1200" b="0" i="0">
                <a:latin typeface="Tahoma" charset="0"/>
                <a:ea typeface="Tahoma" charset="0"/>
                <a:cs typeface="Tahoma" charset="0"/>
              </a:defRPr>
            </a:lvl5pPr>
            <a:lvl6pPr marL="0" indent="0">
              <a:buNone/>
              <a:tabLst/>
              <a:defRPr lang="en-GB" sz="1200" b="0" i="0" kern="1200" dirty="0" smtClean="0">
                <a:solidFill>
                  <a:schemeClr val="accent3"/>
                </a:solidFill>
                <a:latin typeface="Tahoma" charset="0"/>
                <a:ea typeface="Tahoma" charset="0"/>
                <a:cs typeface="Tahoma" charset="0"/>
              </a:defRPr>
            </a:lvl6pPr>
            <a:lvl7pPr marL="0" indent="0">
              <a:buNone/>
              <a:tabLst/>
              <a:defRPr sz="1200" baseline="0">
                <a:solidFill>
                  <a:schemeClr val="accent3"/>
                </a:solidFill>
                <a:latin typeface="Tahoma" panose="020B0604030504040204" pitchFamily="34" charset="0"/>
                <a:ea typeface="Tahoma" panose="020B0604030504040204" pitchFamily="34" charset="0"/>
                <a:cs typeface="Tahoma" panose="020B0604030504040204" pitchFamily="34" charset="0"/>
              </a:defRPr>
            </a:lvl7pPr>
            <a:lvl8pPr marL="3200400" indent="0">
              <a:buNone/>
              <a:defRPr/>
            </a:lvl8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7990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 Target="../slides/slide3.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image" Target="../media/image6.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image" Target="../media/image1.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806" y="567428"/>
            <a:ext cx="8104093" cy="387798"/>
          </a:xfrm>
          <a:prstGeom prst="rect">
            <a:avLst/>
          </a:prstGeom>
        </p:spPr>
        <p:txBody>
          <a:bodyPr vert="horz" wrap="square" lIns="0" tIns="0" rIns="0" bIns="0" rtlCol="0" anchor="b" anchorCtr="0">
            <a:spAutoFit/>
          </a:bodyPr>
          <a:lstStyle/>
          <a:p>
            <a:r>
              <a:rPr lang="en-GB"/>
              <a:t>Click to edit Master title style</a:t>
            </a:r>
            <a:endParaRPr lang="en-US"/>
          </a:p>
        </p:txBody>
      </p:sp>
      <p:sp>
        <p:nvSpPr>
          <p:cNvPr id="6" name="Slide Number Placeholder 5"/>
          <p:cNvSpPr>
            <a:spLocks noGrp="1"/>
          </p:cNvSpPr>
          <p:nvPr>
            <p:ph type="sldNum" sz="quarter" idx="4"/>
          </p:nvPr>
        </p:nvSpPr>
        <p:spPr>
          <a:xfrm>
            <a:off x="11123302" y="6381069"/>
            <a:ext cx="564448" cy="365125"/>
          </a:xfrm>
          <a:prstGeom prst="rect">
            <a:avLst/>
          </a:prstGeom>
        </p:spPr>
        <p:txBody>
          <a:bodyPr vert="horz" lIns="91440" tIns="45720" rIns="91440" bIns="45720" rtlCol="0" anchor="ctr"/>
          <a:lstStyle>
            <a:lvl1pPr algn="ctr">
              <a:defRPr sz="1200" b="0" i="0">
                <a:solidFill>
                  <a:schemeClr val="accent1"/>
                </a:solidFill>
                <a:latin typeface="Tahoma" charset="0"/>
                <a:ea typeface="Tahoma" charset="0"/>
                <a:cs typeface="Tahoma" charset="0"/>
              </a:defRPr>
            </a:lvl1pPr>
          </a:lstStyle>
          <a:p>
            <a:fld id="{86D27B05-6E95-B948-BC5B-71D16E1B354A}" type="slidenum">
              <a:rPr lang="en-US" smtClean="0"/>
              <a:pPr/>
              <a:t>‹#›</a:t>
            </a:fld>
            <a:endParaRPr lang="en-US"/>
          </a:p>
        </p:txBody>
      </p:sp>
      <p:pic>
        <p:nvPicPr>
          <p:cNvPr id="9" name="Picture 8"/>
          <p:cNvPicPr>
            <a:picLocks noChangeAspect="1"/>
          </p:cNvPicPr>
          <p:nvPr userDrawn="1"/>
        </p:nvPicPr>
        <p:blipFill rotWithShape="1">
          <a:blip r:embed="rId16">
            <a:extLst>
              <a:ext uri="{28A0092B-C50C-407E-A947-70E740481C1C}">
                <a14:useLocalDpi xmlns:a14="http://schemas.microsoft.com/office/drawing/2010/main" val="0"/>
              </a:ext>
            </a:extLst>
          </a:blip>
          <a:srcRect l="17964" t="37872" r="61368" b="39458"/>
          <a:stretch/>
        </p:blipFill>
        <p:spPr>
          <a:xfrm>
            <a:off x="10938779" y="391944"/>
            <a:ext cx="696977" cy="764503"/>
          </a:xfrm>
          <a:prstGeom prst="rect">
            <a:avLst/>
          </a:prstGeom>
        </p:spPr>
      </p:pic>
      <p:sp>
        <p:nvSpPr>
          <p:cNvPr id="13" name="Rectangle 12"/>
          <p:cNvSpPr/>
          <p:nvPr userDrawn="1"/>
        </p:nvSpPr>
        <p:spPr>
          <a:xfrm rot="5400000">
            <a:off x="10759149" y="6493849"/>
            <a:ext cx="588738" cy="139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charset="0"/>
              <a:ea typeface="Tahoma" charset="0"/>
              <a:cs typeface="Tahoma" charset="0"/>
            </a:endParaRPr>
          </a:p>
        </p:txBody>
      </p:sp>
      <p:sp>
        <p:nvSpPr>
          <p:cNvPr id="8" name="Rectangle 7">
            <a:hlinkClick r:id="rId17" action="ppaction://hlinksldjump"/>
            <a:extLst>
              <a:ext uri="{FF2B5EF4-FFF2-40B4-BE49-F238E27FC236}">
                <a16:creationId xmlns:a16="http://schemas.microsoft.com/office/drawing/2014/main" id="{835B6DF7-BAF2-7F46-9566-434BD3B02298}"/>
              </a:ext>
            </a:extLst>
          </p:cNvPr>
          <p:cNvSpPr/>
          <p:nvPr userDrawn="1"/>
        </p:nvSpPr>
        <p:spPr>
          <a:xfrm>
            <a:off x="10882859" y="344774"/>
            <a:ext cx="804891" cy="83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670510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51" r:id="rId3"/>
    <p:sldLayoutId id="2147483746" r:id="rId4"/>
    <p:sldLayoutId id="2147483689" r:id="rId5"/>
    <p:sldLayoutId id="2147483749" r:id="rId6"/>
    <p:sldLayoutId id="2147483750" r:id="rId7"/>
    <p:sldLayoutId id="2147483690" r:id="rId8"/>
    <p:sldLayoutId id="2147483727" r:id="rId9"/>
    <p:sldLayoutId id="2147483728" r:id="rId10"/>
    <p:sldLayoutId id="2147483721" r:id="rId11"/>
    <p:sldLayoutId id="2147483700" r:id="rId12"/>
    <p:sldLayoutId id="2147483752" r:id="rId13"/>
    <p:sldLayoutId id="2147483760" r:id="rId14"/>
  </p:sldLayoutIdLst>
  <p:hf hdr="0" ftr="0" dt="0"/>
  <p:txStyles>
    <p:titleStyle>
      <a:lvl1pPr algn="l" defTabSz="914400" rtl="0" eaLnBrk="1" latinLnBrk="0" hangingPunct="1">
        <a:lnSpc>
          <a:spcPct val="90000"/>
        </a:lnSpc>
        <a:spcBef>
          <a:spcPct val="0"/>
        </a:spcBef>
        <a:buNone/>
        <a:defRPr sz="2800" b="1" i="0" kern="1200">
          <a:solidFill>
            <a:schemeClr val="accent1"/>
          </a:solidFill>
          <a:latin typeface="Tahoma" charset="0"/>
          <a:ea typeface="Tahoma" charset="0"/>
          <a:cs typeface="Tahoma"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368" userDrawn="1">
          <p15:clr>
            <a:srgbClr val="F26B43"/>
          </p15:clr>
        </p15:guide>
        <p15:guide id="3" pos="6992" userDrawn="1">
          <p15:clr>
            <a:srgbClr val="F26B43"/>
          </p15:clr>
        </p15:guide>
        <p15:guide id="4" orient="horz" pos="3952" userDrawn="1">
          <p15:clr>
            <a:srgbClr val="F26B43"/>
          </p15:clr>
        </p15:guide>
        <p15:guide id="5" orient="horz" pos="6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6E464-0E57-4E9B-AAE9-279B5CC3F57B}" type="datetimeFigureOut">
              <a:rPr lang="en-GB" smtClean="0"/>
              <a:t>19/10/2022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EF31F7-4916-408B-88C3-7DF3E52D2C9C}" type="slidenum">
              <a:rPr lang="en-GB" smtClean="0"/>
              <a:t>‹#›</a:t>
            </a:fld>
            <a:endParaRPr lang="en-GB"/>
          </a:p>
        </p:txBody>
      </p:sp>
    </p:spTree>
    <p:extLst>
      <p:ext uri="{BB962C8B-B14F-4D97-AF65-F5344CB8AC3E}">
        <p14:creationId xmlns:p14="http://schemas.microsoft.com/office/powerpoint/2010/main" val="86271396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3806" y="567428"/>
            <a:ext cx="8104093" cy="387798"/>
          </a:xfrm>
          <a:prstGeom prst="rect">
            <a:avLst/>
          </a:prstGeom>
        </p:spPr>
        <p:txBody>
          <a:bodyPr vert="horz" wrap="square" lIns="0" tIns="0" rIns="0" bIns="0" rtlCol="0" anchor="b" anchorCtr="0">
            <a:spAutoFit/>
          </a:bodyPr>
          <a:lstStyle/>
          <a:p>
            <a:r>
              <a:rPr lang="en-GB"/>
              <a:t>Click to edit Master title style</a:t>
            </a:r>
            <a:endParaRPr lang="en-US"/>
          </a:p>
        </p:txBody>
      </p:sp>
      <p:sp>
        <p:nvSpPr>
          <p:cNvPr id="6" name="Slide Number Placeholder 5"/>
          <p:cNvSpPr>
            <a:spLocks noGrp="1"/>
          </p:cNvSpPr>
          <p:nvPr>
            <p:ph type="sldNum" sz="quarter" idx="4"/>
          </p:nvPr>
        </p:nvSpPr>
        <p:spPr>
          <a:xfrm>
            <a:off x="11123302" y="6381069"/>
            <a:ext cx="564448" cy="365125"/>
          </a:xfrm>
          <a:prstGeom prst="rect">
            <a:avLst/>
          </a:prstGeom>
        </p:spPr>
        <p:txBody>
          <a:bodyPr vert="horz" lIns="91440" tIns="45720" rIns="91440" bIns="45720" rtlCol="0" anchor="ctr"/>
          <a:lstStyle>
            <a:lvl1pPr algn="ctr">
              <a:defRPr sz="1200" b="0" i="0">
                <a:solidFill>
                  <a:schemeClr val="accent1"/>
                </a:solidFill>
                <a:latin typeface="Tahoma" charset="0"/>
                <a:ea typeface="Tahoma" charset="0"/>
                <a:cs typeface="Tahoma" charset="0"/>
              </a:defRPr>
            </a:lvl1pPr>
          </a:lstStyle>
          <a:p>
            <a:fld id="{86D27B05-6E95-B948-BC5B-71D16E1B354A}" type="slidenum">
              <a:rPr lang="en-US" smtClean="0"/>
              <a:pPr/>
              <a:t>‹#›</a:t>
            </a:fld>
            <a:endParaRPr lang="en-US"/>
          </a:p>
        </p:txBody>
      </p:sp>
      <p:pic>
        <p:nvPicPr>
          <p:cNvPr id="9" name="Picture 8"/>
          <p:cNvPicPr>
            <a:picLocks noChangeAspect="1"/>
          </p:cNvPicPr>
          <p:nvPr userDrawn="1"/>
        </p:nvPicPr>
        <p:blipFill rotWithShape="1">
          <a:blip r:embed="rId33">
            <a:extLst>
              <a:ext uri="{28A0092B-C50C-407E-A947-70E740481C1C}">
                <a14:useLocalDpi xmlns:a14="http://schemas.microsoft.com/office/drawing/2010/main" val="0"/>
              </a:ext>
            </a:extLst>
          </a:blip>
          <a:srcRect l="17964" t="37872" r="61368" b="39458"/>
          <a:stretch/>
        </p:blipFill>
        <p:spPr>
          <a:xfrm>
            <a:off x="10938779" y="391944"/>
            <a:ext cx="696977" cy="764503"/>
          </a:xfrm>
          <a:prstGeom prst="rect">
            <a:avLst/>
          </a:prstGeom>
        </p:spPr>
      </p:pic>
      <p:sp>
        <p:nvSpPr>
          <p:cNvPr id="13" name="Rectangle 12"/>
          <p:cNvSpPr/>
          <p:nvPr userDrawn="1"/>
        </p:nvSpPr>
        <p:spPr>
          <a:xfrm rot="5400000">
            <a:off x="10759149" y="6493849"/>
            <a:ext cx="588738" cy="139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0" i="0">
              <a:latin typeface="Tahoma" charset="0"/>
              <a:ea typeface="Tahoma" charset="0"/>
              <a:cs typeface="Tahoma" charset="0"/>
            </a:endParaRPr>
          </a:p>
        </p:txBody>
      </p:sp>
      <p:pic>
        <p:nvPicPr>
          <p:cNvPr id="1026" name="Picture 2" descr="aryza australia - Aryza">
            <a:extLst>
              <a:ext uri="{FF2B5EF4-FFF2-40B4-BE49-F238E27FC236}">
                <a16:creationId xmlns:a16="http://schemas.microsoft.com/office/drawing/2014/main" id="{1D8B4AAC-B995-4720-00A1-AAB357D94752}"/>
              </a:ext>
            </a:extLst>
          </p:cNvPr>
          <p:cNvPicPr>
            <a:picLocks noChangeAspect="1" noChangeArrowheads="1"/>
          </p:cNvPicPr>
          <p:nvPr userDrawn="1"/>
        </p:nvPicPr>
        <p:blipFill rotWithShape="1">
          <a:blip r:embed="rId34">
            <a:extLst>
              <a:ext uri="{28A0092B-C50C-407E-A947-70E740481C1C}">
                <a14:useLocalDpi xmlns:a14="http://schemas.microsoft.com/office/drawing/2010/main" val="0"/>
              </a:ext>
            </a:extLst>
          </a:blip>
          <a:srcRect t="19013" r="1096" b="17392"/>
          <a:stretch/>
        </p:blipFill>
        <p:spPr bwMode="auto">
          <a:xfrm>
            <a:off x="9292858" y="6332176"/>
            <a:ext cx="1645921" cy="52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051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42" r:id="rId5"/>
    <p:sldLayoutId id="2147483743" r:id="rId6"/>
    <p:sldLayoutId id="2147483716" r:id="rId7"/>
    <p:sldLayoutId id="2147483717" r:id="rId8"/>
    <p:sldLayoutId id="2147483720" r:id="rId9"/>
    <p:sldLayoutId id="2147483722" r:id="rId10"/>
    <p:sldLayoutId id="2147483724" r:id="rId11"/>
    <p:sldLayoutId id="2147483731" r:id="rId12"/>
    <p:sldLayoutId id="2147483736" r:id="rId13"/>
    <p:sldLayoutId id="2147483740" r:id="rId14"/>
    <p:sldLayoutId id="2147483723" r:id="rId15"/>
    <p:sldLayoutId id="2147483725" r:id="rId16"/>
    <p:sldLayoutId id="2147483732" r:id="rId17"/>
    <p:sldLayoutId id="2147483737" r:id="rId18"/>
    <p:sldLayoutId id="2147483741" r:id="rId19"/>
    <p:sldLayoutId id="2147483696" r:id="rId20"/>
    <p:sldLayoutId id="2147483738" r:id="rId21"/>
    <p:sldLayoutId id="2147483702" r:id="rId22"/>
    <p:sldLayoutId id="2147483701" r:id="rId23"/>
    <p:sldLayoutId id="2147483694" r:id="rId24"/>
    <p:sldLayoutId id="2147483718" r:id="rId25"/>
    <p:sldLayoutId id="2147483744" r:id="rId26"/>
    <p:sldLayoutId id="2147483707" r:id="rId27"/>
    <p:sldLayoutId id="2147483745" r:id="rId28"/>
    <p:sldLayoutId id="2147483699" r:id="rId29"/>
    <p:sldLayoutId id="2147483747" r:id="rId30"/>
    <p:sldLayoutId id="2147483748" r:id="rId31"/>
  </p:sldLayoutIdLst>
  <p:hf hdr="0" ftr="0" dt="0"/>
  <p:txStyles>
    <p:titleStyle>
      <a:lvl1pPr algn="l" defTabSz="914400" rtl="0" eaLnBrk="1" latinLnBrk="0" hangingPunct="1">
        <a:lnSpc>
          <a:spcPct val="90000"/>
        </a:lnSpc>
        <a:spcBef>
          <a:spcPct val="0"/>
        </a:spcBef>
        <a:buNone/>
        <a:defRPr sz="2800" b="1" i="0" kern="1200">
          <a:solidFill>
            <a:schemeClr val="accent1"/>
          </a:solidFill>
          <a:latin typeface="Tahoma" charset="0"/>
          <a:ea typeface="Tahoma" charset="0"/>
          <a:cs typeface="Tahoma"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orient="horz" pos="368" userDrawn="1">
          <p15:clr>
            <a:srgbClr val="F26B43"/>
          </p15:clr>
        </p15:guide>
        <p15:guide id="3" pos="6992" userDrawn="1">
          <p15:clr>
            <a:srgbClr val="F26B43"/>
          </p15:clr>
        </p15:guide>
        <p15:guide id="4" orient="horz" pos="3838" userDrawn="1">
          <p15:clr>
            <a:srgbClr val="F26B43"/>
          </p15:clr>
        </p15:guide>
        <p15:guide id="5" orient="horz" pos="61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14F9-9DDF-E740-BE30-6D2BF0246211}"/>
              </a:ext>
            </a:extLst>
          </p:cNvPr>
          <p:cNvSpPr>
            <a:spLocks noGrp="1"/>
          </p:cNvSpPr>
          <p:nvPr>
            <p:ph type="title"/>
          </p:nvPr>
        </p:nvSpPr>
        <p:spPr>
          <a:xfrm>
            <a:off x="460757" y="4046991"/>
            <a:ext cx="2912882" cy="775597"/>
          </a:xfrm>
        </p:spPr>
        <p:txBody>
          <a:bodyPr/>
          <a:lstStyle/>
          <a:p>
            <a:r>
              <a:rPr lang="en-US" dirty="0"/>
              <a:t>Future finance masterclass</a:t>
            </a:r>
          </a:p>
        </p:txBody>
      </p:sp>
      <p:pic>
        <p:nvPicPr>
          <p:cNvPr id="1026" name="Picture 2" descr="Zanda">
            <a:extLst>
              <a:ext uri="{FF2B5EF4-FFF2-40B4-BE49-F238E27FC236}">
                <a16:creationId xmlns:a16="http://schemas.microsoft.com/office/drawing/2014/main" id="{1E79F048-E2C3-B52A-13C2-9C46CEA04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4" r="-1" b="23989"/>
          <a:stretch/>
        </p:blipFill>
        <p:spPr bwMode="auto">
          <a:xfrm>
            <a:off x="3709985" y="5517506"/>
            <a:ext cx="1528510" cy="258873"/>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983;p76">
            <a:extLst>
              <a:ext uri="{FF2B5EF4-FFF2-40B4-BE49-F238E27FC236}">
                <a16:creationId xmlns:a16="http://schemas.microsoft.com/office/drawing/2014/main" id="{F5810380-76C0-A1E2-46B3-45B43DBE82D6}"/>
              </a:ext>
            </a:extLst>
          </p:cNvPr>
          <p:cNvPicPr preferRelativeResize="0"/>
          <p:nvPr/>
        </p:nvPicPr>
        <p:blipFill>
          <a:blip r:embed="rId3">
            <a:alphaModFix/>
          </a:blip>
          <a:stretch>
            <a:fillRect/>
          </a:stretch>
        </p:blipFill>
        <p:spPr>
          <a:xfrm>
            <a:off x="3709985" y="5208048"/>
            <a:ext cx="1020326" cy="227385"/>
          </a:xfrm>
          <a:prstGeom prst="rect">
            <a:avLst/>
          </a:prstGeom>
          <a:noFill/>
          <a:ln>
            <a:noFill/>
          </a:ln>
        </p:spPr>
      </p:pic>
    </p:spTree>
    <p:extLst>
      <p:ext uri="{BB962C8B-B14F-4D97-AF65-F5344CB8AC3E}">
        <p14:creationId xmlns:p14="http://schemas.microsoft.com/office/powerpoint/2010/main" val="1467614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9114A-1FE7-430F-03ED-1D81873190BE}"/>
              </a:ext>
            </a:extLst>
          </p:cNvPr>
          <p:cNvSpPr>
            <a:spLocks noGrp="1"/>
          </p:cNvSpPr>
          <p:nvPr>
            <p:ph type="body" sz="quarter" idx="11"/>
          </p:nvPr>
        </p:nvSpPr>
        <p:spPr/>
        <p:txBody>
          <a:bodyPr/>
          <a:lstStyle/>
          <a:p>
            <a:endParaRPr lang="en-GB" dirty="0"/>
          </a:p>
        </p:txBody>
      </p:sp>
      <p:sp>
        <p:nvSpPr>
          <p:cNvPr id="2" name="Title 1">
            <a:extLst>
              <a:ext uri="{FF2B5EF4-FFF2-40B4-BE49-F238E27FC236}">
                <a16:creationId xmlns:a16="http://schemas.microsoft.com/office/drawing/2014/main" id="{C4E0A050-E18A-031E-D986-BD1969016DA5}"/>
              </a:ext>
            </a:extLst>
          </p:cNvPr>
          <p:cNvSpPr>
            <a:spLocks noGrp="1"/>
          </p:cNvSpPr>
          <p:nvPr>
            <p:ph type="title"/>
          </p:nvPr>
        </p:nvSpPr>
        <p:spPr/>
        <p:txBody>
          <a:bodyPr/>
          <a:lstStyle/>
          <a:p>
            <a:r>
              <a:rPr lang="en-GB" dirty="0">
                <a:latin typeface="Tahoma"/>
                <a:ea typeface="Tahoma"/>
                <a:cs typeface="Tahoma"/>
              </a:rPr>
              <a:t>Why employees are leaving their jobs</a:t>
            </a:r>
            <a:endParaRPr lang="en-GB" dirty="0"/>
          </a:p>
        </p:txBody>
      </p:sp>
      <p:sp>
        <p:nvSpPr>
          <p:cNvPr id="3" name="Slide Number Placeholder 2">
            <a:extLst>
              <a:ext uri="{FF2B5EF4-FFF2-40B4-BE49-F238E27FC236}">
                <a16:creationId xmlns:a16="http://schemas.microsoft.com/office/drawing/2014/main" id="{7106F866-9101-6F0F-1E1D-EF9322072709}"/>
              </a:ext>
            </a:extLst>
          </p:cNvPr>
          <p:cNvSpPr>
            <a:spLocks noGrp="1"/>
          </p:cNvSpPr>
          <p:nvPr>
            <p:ph type="sldNum" sz="quarter" idx="10"/>
          </p:nvPr>
        </p:nvSpPr>
        <p:spPr/>
        <p:txBody>
          <a:bodyPr/>
          <a:lstStyle/>
          <a:p>
            <a:fld id="{86D27B05-6E95-B948-BC5B-71D16E1B354A}" type="slidenum">
              <a:rPr lang="en-US" smtClean="0"/>
              <a:pPr/>
              <a:t>10</a:t>
            </a:fld>
            <a:endParaRPr lang="en-US" dirty="0"/>
          </a:p>
        </p:txBody>
      </p:sp>
      <p:pic>
        <p:nvPicPr>
          <p:cNvPr id="33" name="Google Shape;983;p76">
            <a:extLst>
              <a:ext uri="{FF2B5EF4-FFF2-40B4-BE49-F238E27FC236}">
                <a16:creationId xmlns:a16="http://schemas.microsoft.com/office/drawing/2014/main" id="{CB43EFD2-25BA-B796-7A2D-91F3917457D1}"/>
              </a:ext>
            </a:extLst>
          </p:cNvPr>
          <p:cNvPicPr preferRelativeResize="0"/>
          <p:nvPr/>
        </p:nvPicPr>
        <p:blipFill>
          <a:blip r:embed="rId2">
            <a:alphaModFix/>
          </a:blip>
          <a:stretch>
            <a:fillRect/>
          </a:stretch>
        </p:blipFill>
        <p:spPr>
          <a:xfrm>
            <a:off x="9745027" y="6454958"/>
            <a:ext cx="1020326" cy="227385"/>
          </a:xfrm>
          <a:prstGeom prst="rect">
            <a:avLst/>
          </a:prstGeom>
          <a:noFill/>
          <a:ln>
            <a:noFill/>
          </a:ln>
        </p:spPr>
      </p:pic>
      <p:sp>
        <p:nvSpPr>
          <p:cNvPr id="61" name="Freeform 684">
            <a:extLst>
              <a:ext uri="{FF2B5EF4-FFF2-40B4-BE49-F238E27FC236}">
                <a16:creationId xmlns:a16="http://schemas.microsoft.com/office/drawing/2014/main" id="{540409F7-8C84-9570-D31B-EBF40E0465DA}"/>
              </a:ext>
            </a:extLst>
          </p:cNvPr>
          <p:cNvSpPr>
            <a:spLocks noEditPoints="1"/>
          </p:cNvSpPr>
          <p:nvPr/>
        </p:nvSpPr>
        <p:spPr bwMode="auto">
          <a:xfrm>
            <a:off x="8098205" y="5378681"/>
            <a:ext cx="367631" cy="36763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62" name="Freeform 685">
            <a:extLst>
              <a:ext uri="{FF2B5EF4-FFF2-40B4-BE49-F238E27FC236}">
                <a16:creationId xmlns:a16="http://schemas.microsoft.com/office/drawing/2014/main" id="{10D9D3FF-F8B2-04D3-BA85-7E092BEA36F2}"/>
              </a:ext>
            </a:extLst>
          </p:cNvPr>
          <p:cNvSpPr>
            <a:spLocks noEditPoints="1"/>
          </p:cNvSpPr>
          <p:nvPr/>
        </p:nvSpPr>
        <p:spPr bwMode="auto">
          <a:xfrm>
            <a:off x="8166325" y="5016339"/>
            <a:ext cx="200035" cy="198953"/>
          </a:xfrm>
          <a:custGeom>
            <a:avLst/>
            <a:gdLst>
              <a:gd name="T0" fmla="*/ 277 w 278"/>
              <a:gd name="T1" fmla="*/ 71 h 278"/>
              <a:gd name="T2" fmla="*/ 211 w 278"/>
              <a:gd name="T3" fmla="*/ 3 h 278"/>
              <a:gd name="T4" fmla="*/ 203 w 278"/>
              <a:gd name="T5" fmla="*/ 0 h 278"/>
              <a:gd name="T6" fmla="*/ 75 w 278"/>
              <a:gd name="T7" fmla="*/ 11 h 278"/>
              <a:gd name="T8" fmla="*/ 86 w 278"/>
              <a:gd name="T9" fmla="*/ 54 h 278"/>
              <a:gd name="T10" fmla="*/ 97 w 278"/>
              <a:gd name="T11" fmla="*/ 22 h 278"/>
              <a:gd name="T12" fmla="*/ 193 w 278"/>
              <a:gd name="T13" fmla="*/ 75 h 278"/>
              <a:gd name="T14" fmla="*/ 257 w 278"/>
              <a:gd name="T15" fmla="*/ 86 h 278"/>
              <a:gd name="T16" fmla="*/ 97 w 278"/>
              <a:gd name="T17" fmla="*/ 256 h 278"/>
              <a:gd name="T18" fmla="*/ 86 w 278"/>
              <a:gd name="T19" fmla="*/ 203 h 278"/>
              <a:gd name="T20" fmla="*/ 75 w 278"/>
              <a:gd name="T21" fmla="*/ 267 h 278"/>
              <a:gd name="T22" fmla="*/ 267 w 278"/>
              <a:gd name="T23" fmla="*/ 278 h 278"/>
              <a:gd name="T24" fmla="*/ 278 w 278"/>
              <a:gd name="T25" fmla="*/ 75 h 278"/>
              <a:gd name="T26" fmla="*/ 214 w 278"/>
              <a:gd name="T27" fmla="*/ 64 h 278"/>
              <a:gd name="T28" fmla="*/ 242 w 278"/>
              <a:gd name="T29" fmla="*/ 64 h 278"/>
              <a:gd name="T30" fmla="*/ 105 w 278"/>
              <a:gd name="T31" fmla="*/ 192 h 278"/>
              <a:gd name="T32" fmla="*/ 150 w 278"/>
              <a:gd name="T33" fmla="*/ 203 h 278"/>
              <a:gd name="T34" fmla="*/ 160 w 278"/>
              <a:gd name="T35" fmla="*/ 190 h 278"/>
              <a:gd name="T36" fmla="*/ 147 w 278"/>
              <a:gd name="T37" fmla="*/ 142 h 278"/>
              <a:gd name="T38" fmla="*/ 36 w 278"/>
              <a:gd name="T39" fmla="*/ 46 h 278"/>
              <a:gd name="T40" fmla="*/ 4 w 278"/>
              <a:gd name="T41" fmla="*/ 93 h 278"/>
              <a:gd name="T42" fmla="*/ 105 w 278"/>
              <a:gd name="T43" fmla="*/ 192 h 278"/>
              <a:gd name="T44" fmla="*/ 135 w 278"/>
              <a:gd name="T45" fmla="*/ 178 h 278"/>
              <a:gd name="T46" fmla="*/ 131 w 278"/>
              <a:gd name="T47" fmla="*/ 162 h 278"/>
              <a:gd name="T48" fmla="*/ 119 w 278"/>
              <a:gd name="T49" fmla="*/ 144 h 278"/>
              <a:gd name="T50" fmla="*/ 26 w 278"/>
              <a:gd name="T51" fmla="*/ 86 h 278"/>
              <a:gd name="T52" fmla="*/ 235 w 278"/>
              <a:gd name="T53" fmla="*/ 192 h 278"/>
              <a:gd name="T54" fmla="*/ 193 w 278"/>
              <a:gd name="T55" fmla="*/ 203 h 278"/>
              <a:gd name="T56" fmla="*/ 193 w 278"/>
              <a:gd name="T57" fmla="*/ 182 h 278"/>
              <a:gd name="T58" fmla="*/ 235 w 278"/>
              <a:gd name="T59" fmla="*/ 192 h 278"/>
              <a:gd name="T60" fmla="*/ 225 w 278"/>
              <a:gd name="T61" fmla="*/ 160 h 278"/>
              <a:gd name="T62" fmla="*/ 171 w 278"/>
              <a:gd name="T63" fmla="*/ 150 h 278"/>
              <a:gd name="T64" fmla="*/ 225 w 278"/>
              <a:gd name="T65" fmla="*/ 13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278">
                <a:moveTo>
                  <a:pt x="278" y="75"/>
                </a:moveTo>
                <a:cubicBezTo>
                  <a:pt x="278" y="73"/>
                  <a:pt x="278" y="72"/>
                  <a:pt x="277" y="71"/>
                </a:cubicBezTo>
                <a:cubicBezTo>
                  <a:pt x="277" y="70"/>
                  <a:pt x="276" y="68"/>
                  <a:pt x="275" y="67"/>
                </a:cubicBezTo>
                <a:cubicBezTo>
                  <a:pt x="211" y="3"/>
                  <a:pt x="211" y="3"/>
                  <a:pt x="211" y="3"/>
                </a:cubicBezTo>
                <a:cubicBezTo>
                  <a:pt x="210" y="2"/>
                  <a:pt x="209" y="2"/>
                  <a:pt x="207" y="1"/>
                </a:cubicBezTo>
                <a:cubicBezTo>
                  <a:pt x="206" y="1"/>
                  <a:pt x="205" y="0"/>
                  <a:pt x="203" y="0"/>
                </a:cubicBezTo>
                <a:cubicBezTo>
                  <a:pt x="86" y="0"/>
                  <a:pt x="86" y="0"/>
                  <a:pt x="86" y="0"/>
                </a:cubicBezTo>
                <a:cubicBezTo>
                  <a:pt x="80" y="0"/>
                  <a:pt x="75" y="5"/>
                  <a:pt x="75" y="11"/>
                </a:cubicBezTo>
                <a:cubicBezTo>
                  <a:pt x="75" y="43"/>
                  <a:pt x="75" y="43"/>
                  <a:pt x="75" y="43"/>
                </a:cubicBezTo>
                <a:cubicBezTo>
                  <a:pt x="75" y="49"/>
                  <a:pt x="80" y="54"/>
                  <a:pt x="86" y="54"/>
                </a:cubicBezTo>
                <a:cubicBezTo>
                  <a:pt x="92" y="54"/>
                  <a:pt x="97" y="49"/>
                  <a:pt x="97" y="43"/>
                </a:cubicBezTo>
                <a:cubicBezTo>
                  <a:pt x="97" y="22"/>
                  <a:pt x="97" y="22"/>
                  <a:pt x="97" y="22"/>
                </a:cubicBezTo>
                <a:cubicBezTo>
                  <a:pt x="193" y="22"/>
                  <a:pt x="193" y="22"/>
                  <a:pt x="193" y="22"/>
                </a:cubicBezTo>
                <a:cubicBezTo>
                  <a:pt x="193" y="75"/>
                  <a:pt x="193" y="75"/>
                  <a:pt x="193" y="75"/>
                </a:cubicBezTo>
                <a:cubicBezTo>
                  <a:pt x="193" y="81"/>
                  <a:pt x="197" y="86"/>
                  <a:pt x="203" y="86"/>
                </a:cubicBezTo>
                <a:cubicBezTo>
                  <a:pt x="257" y="86"/>
                  <a:pt x="257" y="86"/>
                  <a:pt x="257" y="86"/>
                </a:cubicBezTo>
                <a:cubicBezTo>
                  <a:pt x="257" y="256"/>
                  <a:pt x="257" y="256"/>
                  <a:pt x="257" y="256"/>
                </a:cubicBezTo>
                <a:cubicBezTo>
                  <a:pt x="97" y="256"/>
                  <a:pt x="97" y="256"/>
                  <a:pt x="97" y="256"/>
                </a:cubicBezTo>
                <a:cubicBezTo>
                  <a:pt x="97" y="214"/>
                  <a:pt x="97" y="214"/>
                  <a:pt x="97" y="214"/>
                </a:cubicBezTo>
                <a:cubicBezTo>
                  <a:pt x="97" y="208"/>
                  <a:pt x="92" y="203"/>
                  <a:pt x="86" y="203"/>
                </a:cubicBezTo>
                <a:cubicBezTo>
                  <a:pt x="80" y="203"/>
                  <a:pt x="75" y="208"/>
                  <a:pt x="75" y="214"/>
                </a:cubicBezTo>
                <a:cubicBezTo>
                  <a:pt x="75" y="267"/>
                  <a:pt x="75" y="267"/>
                  <a:pt x="75" y="267"/>
                </a:cubicBezTo>
                <a:cubicBezTo>
                  <a:pt x="75" y="273"/>
                  <a:pt x="80" y="278"/>
                  <a:pt x="86" y="278"/>
                </a:cubicBezTo>
                <a:cubicBezTo>
                  <a:pt x="267" y="278"/>
                  <a:pt x="267" y="278"/>
                  <a:pt x="267" y="278"/>
                </a:cubicBezTo>
                <a:cubicBezTo>
                  <a:pt x="273" y="278"/>
                  <a:pt x="278" y="273"/>
                  <a:pt x="278" y="267"/>
                </a:cubicBezTo>
                <a:cubicBezTo>
                  <a:pt x="278" y="75"/>
                  <a:pt x="278" y="75"/>
                  <a:pt x="278" y="75"/>
                </a:cubicBezTo>
                <a:cubicBezTo>
                  <a:pt x="278" y="75"/>
                  <a:pt x="278" y="75"/>
                  <a:pt x="278" y="75"/>
                </a:cubicBezTo>
                <a:close/>
                <a:moveTo>
                  <a:pt x="214" y="64"/>
                </a:moveTo>
                <a:cubicBezTo>
                  <a:pt x="214" y="37"/>
                  <a:pt x="214" y="37"/>
                  <a:pt x="214" y="37"/>
                </a:cubicBezTo>
                <a:cubicBezTo>
                  <a:pt x="242" y="64"/>
                  <a:pt x="242" y="64"/>
                  <a:pt x="242" y="64"/>
                </a:cubicBezTo>
                <a:lnTo>
                  <a:pt x="214" y="64"/>
                </a:lnTo>
                <a:close/>
                <a:moveTo>
                  <a:pt x="105" y="192"/>
                </a:moveTo>
                <a:cubicBezTo>
                  <a:pt x="147" y="203"/>
                  <a:pt x="147" y="203"/>
                  <a:pt x="147" y="203"/>
                </a:cubicBezTo>
                <a:cubicBezTo>
                  <a:pt x="148" y="203"/>
                  <a:pt x="149" y="203"/>
                  <a:pt x="150" y="203"/>
                </a:cubicBezTo>
                <a:cubicBezTo>
                  <a:pt x="153" y="203"/>
                  <a:pt x="156" y="202"/>
                  <a:pt x="158" y="200"/>
                </a:cubicBezTo>
                <a:cubicBezTo>
                  <a:pt x="160" y="197"/>
                  <a:pt x="161" y="193"/>
                  <a:pt x="160" y="190"/>
                </a:cubicBezTo>
                <a:cubicBezTo>
                  <a:pt x="150" y="147"/>
                  <a:pt x="150" y="147"/>
                  <a:pt x="150" y="147"/>
                </a:cubicBezTo>
                <a:cubicBezTo>
                  <a:pt x="149" y="145"/>
                  <a:pt x="148" y="143"/>
                  <a:pt x="147" y="142"/>
                </a:cubicBezTo>
                <a:cubicBezTo>
                  <a:pt x="51" y="46"/>
                  <a:pt x="51" y="46"/>
                  <a:pt x="51" y="46"/>
                </a:cubicBezTo>
                <a:cubicBezTo>
                  <a:pt x="47" y="42"/>
                  <a:pt x="40" y="42"/>
                  <a:pt x="36" y="46"/>
                </a:cubicBezTo>
                <a:cubicBezTo>
                  <a:pt x="4" y="78"/>
                  <a:pt x="4" y="78"/>
                  <a:pt x="4" y="78"/>
                </a:cubicBezTo>
                <a:cubicBezTo>
                  <a:pt x="0" y="82"/>
                  <a:pt x="0" y="89"/>
                  <a:pt x="4" y="93"/>
                </a:cubicBezTo>
                <a:cubicBezTo>
                  <a:pt x="100" y="189"/>
                  <a:pt x="100" y="189"/>
                  <a:pt x="100" y="189"/>
                </a:cubicBezTo>
                <a:cubicBezTo>
                  <a:pt x="101" y="191"/>
                  <a:pt x="103" y="192"/>
                  <a:pt x="105" y="192"/>
                </a:cubicBezTo>
                <a:close/>
                <a:moveTo>
                  <a:pt x="131" y="162"/>
                </a:moveTo>
                <a:cubicBezTo>
                  <a:pt x="135" y="178"/>
                  <a:pt x="135" y="178"/>
                  <a:pt x="135" y="178"/>
                </a:cubicBezTo>
                <a:cubicBezTo>
                  <a:pt x="120" y="174"/>
                  <a:pt x="120" y="174"/>
                  <a:pt x="120" y="174"/>
                </a:cubicBezTo>
                <a:lnTo>
                  <a:pt x="131" y="162"/>
                </a:lnTo>
                <a:close/>
                <a:moveTo>
                  <a:pt x="43" y="69"/>
                </a:moveTo>
                <a:cubicBezTo>
                  <a:pt x="119" y="144"/>
                  <a:pt x="119" y="144"/>
                  <a:pt x="119" y="144"/>
                </a:cubicBezTo>
                <a:cubicBezTo>
                  <a:pt x="102" y="161"/>
                  <a:pt x="102" y="161"/>
                  <a:pt x="102" y="161"/>
                </a:cubicBezTo>
                <a:cubicBezTo>
                  <a:pt x="26" y="86"/>
                  <a:pt x="26" y="86"/>
                  <a:pt x="26" y="86"/>
                </a:cubicBezTo>
                <a:lnTo>
                  <a:pt x="43" y="69"/>
                </a:lnTo>
                <a:close/>
                <a:moveTo>
                  <a:pt x="235" y="192"/>
                </a:moveTo>
                <a:cubicBezTo>
                  <a:pt x="235" y="198"/>
                  <a:pt x="231" y="203"/>
                  <a:pt x="225" y="203"/>
                </a:cubicBezTo>
                <a:cubicBezTo>
                  <a:pt x="193" y="203"/>
                  <a:pt x="193" y="203"/>
                  <a:pt x="193" y="203"/>
                </a:cubicBezTo>
                <a:cubicBezTo>
                  <a:pt x="187" y="203"/>
                  <a:pt x="182" y="198"/>
                  <a:pt x="182" y="192"/>
                </a:cubicBezTo>
                <a:cubicBezTo>
                  <a:pt x="182" y="186"/>
                  <a:pt x="187" y="182"/>
                  <a:pt x="193" y="182"/>
                </a:cubicBezTo>
                <a:cubicBezTo>
                  <a:pt x="225" y="182"/>
                  <a:pt x="225" y="182"/>
                  <a:pt x="225" y="182"/>
                </a:cubicBezTo>
                <a:cubicBezTo>
                  <a:pt x="231" y="182"/>
                  <a:pt x="235" y="186"/>
                  <a:pt x="235" y="192"/>
                </a:cubicBezTo>
                <a:close/>
                <a:moveTo>
                  <a:pt x="235" y="150"/>
                </a:moveTo>
                <a:cubicBezTo>
                  <a:pt x="235" y="156"/>
                  <a:pt x="231" y="160"/>
                  <a:pt x="225" y="160"/>
                </a:cubicBezTo>
                <a:cubicBezTo>
                  <a:pt x="182" y="160"/>
                  <a:pt x="182" y="160"/>
                  <a:pt x="182" y="160"/>
                </a:cubicBezTo>
                <a:cubicBezTo>
                  <a:pt x="176" y="160"/>
                  <a:pt x="171" y="156"/>
                  <a:pt x="171" y="150"/>
                </a:cubicBezTo>
                <a:cubicBezTo>
                  <a:pt x="171" y="144"/>
                  <a:pt x="176" y="139"/>
                  <a:pt x="182" y="139"/>
                </a:cubicBezTo>
                <a:cubicBezTo>
                  <a:pt x="225" y="139"/>
                  <a:pt x="225" y="139"/>
                  <a:pt x="225" y="139"/>
                </a:cubicBezTo>
                <a:cubicBezTo>
                  <a:pt x="231" y="139"/>
                  <a:pt x="235" y="144"/>
                  <a:pt x="235" y="15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pic>
        <p:nvPicPr>
          <p:cNvPr id="63" name="Picture 62">
            <a:extLst>
              <a:ext uri="{FF2B5EF4-FFF2-40B4-BE49-F238E27FC236}">
                <a16:creationId xmlns:a16="http://schemas.microsoft.com/office/drawing/2014/main" id="{2382AFEB-4EA4-F992-7859-8D30DE8CBA7D}"/>
              </a:ext>
            </a:extLst>
          </p:cNvPr>
          <p:cNvPicPr>
            <a:picLocks noChangeAspect="1"/>
          </p:cNvPicPr>
          <p:nvPr/>
        </p:nvPicPr>
        <p:blipFill>
          <a:blip r:embed="rId3"/>
          <a:stretch>
            <a:fillRect/>
          </a:stretch>
        </p:blipFill>
        <p:spPr>
          <a:xfrm>
            <a:off x="715384" y="1995871"/>
            <a:ext cx="2778583" cy="1799168"/>
          </a:xfrm>
          <a:prstGeom prst="rect">
            <a:avLst/>
          </a:prstGeom>
        </p:spPr>
      </p:pic>
      <p:sp>
        <p:nvSpPr>
          <p:cNvPr id="64" name="AutoShape 11">
            <a:extLst>
              <a:ext uri="{FF2B5EF4-FFF2-40B4-BE49-F238E27FC236}">
                <a16:creationId xmlns:a16="http://schemas.microsoft.com/office/drawing/2014/main" id="{16D8C069-D869-33C7-9699-014531E84E7D}"/>
              </a:ext>
            </a:extLst>
          </p:cNvPr>
          <p:cNvSpPr>
            <a:spLocks noChangeArrowheads="1"/>
          </p:cNvSpPr>
          <p:nvPr/>
        </p:nvSpPr>
        <p:spPr bwMode="auto">
          <a:xfrm>
            <a:off x="859981" y="4192831"/>
            <a:ext cx="2489388" cy="1647015"/>
          </a:xfrm>
          <a:prstGeom prst="wedgeRectCallout">
            <a:avLst>
              <a:gd name="adj1" fmla="val -34846"/>
              <a:gd name="adj2" fmla="val 73032"/>
            </a:avLst>
          </a:prstGeom>
          <a:solidFill>
            <a:schemeClr val="bg1"/>
          </a:solidFill>
          <a:ln w="6350">
            <a:solidFill>
              <a:schemeClr val="accent1"/>
            </a:solidFill>
            <a:miter lim="800000"/>
            <a:headEnd/>
            <a:tailEnd/>
          </a:ln>
        </p:spPr>
        <p:txBody>
          <a:bodyPr wrap="square" lIns="88900" tIns="88900" rIns="88900" bIns="88900" anchor="ctr">
            <a:noAutofit/>
          </a:bodyPr>
          <a:lstStyle/>
          <a:p>
            <a:pPr lvl="0" fontAlgn="base">
              <a:spcBef>
                <a:spcPct val="0"/>
              </a:spcBef>
              <a:spcAft>
                <a:spcPct val="0"/>
              </a:spcAft>
            </a:pPr>
            <a:r>
              <a:rPr lang="en-US" sz="1100" b="1" dirty="0">
                <a:solidFill>
                  <a:schemeClr val="accent1"/>
                </a:solidFill>
              </a:rPr>
              <a:t>Reasons for resignation rates are plentiful, not at least in the past 18 months where the COVID-19 pandemic began to change peoples’ mindset about how and where they want to work.</a:t>
            </a:r>
          </a:p>
          <a:p>
            <a:pPr marL="482600" lvl="4" indent="-101600" fontAlgn="base">
              <a:spcBef>
                <a:spcPct val="0"/>
              </a:spcBef>
              <a:spcAft>
                <a:spcPct val="0"/>
              </a:spcAft>
              <a:buSzPct val="100000"/>
              <a:buFont typeface="Arial"/>
              <a:buChar char="−"/>
            </a:pPr>
            <a:r>
              <a:rPr lang="en-US" sz="900" dirty="0">
                <a:solidFill>
                  <a:schemeClr val="accent1"/>
                </a:solidFill>
              </a:rPr>
              <a:t>14</a:t>
            </a:r>
            <a:endParaRPr lang="en-US" sz="1600" dirty="0">
              <a:solidFill>
                <a:schemeClr val="accent1"/>
              </a:solidFill>
            </a:endParaRPr>
          </a:p>
        </p:txBody>
      </p:sp>
      <p:sp>
        <p:nvSpPr>
          <p:cNvPr id="65" name="TextBox 64">
            <a:extLst>
              <a:ext uri="{FF2B5EF4-FFF2-40B4-BE49-F238E27FC236}">
                <a16:creationId xmlns:a16="http://schemas.microsoft.com/office/drawing/2014/main" id="{765E0BC3-1A67-39DD-1E9D-9959B40C884D}"/>
              </a:ext>
            </a:extLst>
          </p:cNvPr>
          <p:cNvSpPr txBox="1"/>
          <p:nvPr/>
        </p:nvSpPr>
        <p:spPr>
          <a:xfrm>
            <a:off x="370455" y="6451510"/>
            <a:ext cx="3333326" cy="215444"/>
          </a:xfrm>
          <a:prstGeom prst="rect">
            <a:avLst/>
          </a:prstGeom>
          <a:noFill/>
        </p:spPr>
        <p:txBody>
          <a:bodyPr wrap="square">
            <a:spAutoFit/>
          </a:bodyPr>
          <a:lstStyle/>
          <a:p>
            <a:r>
              <a:rPr lang="en-US" sz="800" u="sng" dirty="0">
                <a:solidFill>
                  <a:srgbClr val="0070C0"/>
                </a:solidFill>
              </a:rPr>
              <a:t>https://hello.visier.com/stop-the-exit-report.html</a:t>
            </a:r>
          </a:p>
        </p:txBody>
      </p:sp>
      <p:sp>
        <p:nvSpPr>
          <p:cNvPr id="66" name="TextBox 65">
            <a:extLst>
              <a:ext uri="{FF2B5EF4-FFF2-40B4-BE49-F238E27FC236}">
                <a16:creationId xmlns:a16="http://schemas.microsoft.com/office/drawing/2014/main" id="{128CBBF2-2E9A-E47C-9D04-55D32DDEA160}"/>
              </a:ext>
            </a:extLst>
          </p:cNvPr>
          <p:cNvSpPr txBox="1"/>
          <p:nvPr/>
        </p:nvSpPr>
        <p:spPr>
          <a:xfrm>
            <a:off x="5884927" y="6105371"/>
            <a:ext cx="3860100" cy="553998"/>
          </a:xfrm>
          <a:prstGeom prst="rect">
            <a:avLst/>
          </a:prstGeom>
          <a:noFill/>
        </p:spPr>
        <p:txBody>
          <a:bodyPr wrap="square">
            <a:spAutoFit/>
          </a:bodyPr>
          <a:lstStyle/>
          <a:p>
            <a:r>
              <a:rPr lang="en-US" sz="600" dirty="0">
                <a:solidFill>
                  <a:schemeClr val="accent1"/>
                </a:solidFill>
                <a:effectLst/>
                <a:latin typeface="Helvetica" pitchFamily="2" charset="0"/>
              </a:rPr>
              <a:t>14 </a:t>
            </a:r>
            <a:r>
              <a:rPr lang="en-US" sz="600" dirty="0" err="1">
                <a:solidFill>
                  <a:schemeClr val="accent1"/>
                </a:solidFill>
                <a:effectLst/>
                <a:latin typeface="Helvetica" pitchFamily="2" charset="0"/>
              </a:rPr>
              <a:t>npr.org</a:t>
            </a:r>
            <a:r>
              <a:rPr lang="en-US" sz="600" dirty="0">
                <a:solidFill>
                  <a:schemeClr val="accent1"/>
                </a:solidFill>
                <a:effectLst/>
                <a:latin typeface="Helvetica" pitchFamily="2" charset="0"/>
              </a:rPr>
              <a:t>/2021/06/24/1007914455/as-the-pandemic-recedes-millions-of-workers-are-saying-</a:t>
            </a:r>
            <a:r>
              <a:rPr lang="en-US" sz="600" dirty="0" err="1">
                <a:solidFill>
                  <a:schemeClr val="accent1"/>
                </a:solidFill>
                <a:effectLst/>
                <a:latin typeface="Helvetica" pitchFamily="2" charset="0"/>
              </a:rPr>
              <a:t>i</a:t>
            </a:r>
            <a:r>
              <a:rPr lang="en-US" sz="600" dirty="0">
                <a:solidFill>
                  <a:schemeClr val="accent1"/>
                </a:solidFill>
                <a:effectLst/>
                <a:latin typeface="Helvetica" pitchFamily="2" charset="0"/>
              </a:rPr>
              <a:t>-quit</a:t>
            </a:r>
          </a:p>
          <a:p>
            <a:r>
              <a:rPr lang="en-US" sz="600" dirty="0">
                <a:solidFill>
                  <a:schemeClr val="accent1"/>
                </a:solidFill>
                <a:effectLst/>
                <a:latin typeface="Helvetica" pitchFamily="2" charset="0"/>
              </a:rPr>
              <a:t>15 </a:t>
            </a:r>
            <a:r>
              <a:rPr lang="en-US" sz="600" dirty="0" err="1">
                <a:solidFill>
                  <a:schemeClr val="accent1"/>
                </a:solidFill>
                <a:effectLst/>
                <a:latin typeface="Helvetica" pitchFamily="2" charset="0"/>
              </a:rPr>
              <a:t>shrm.org</a:t>
            </a:r>
            <a:r>
              <a:rPr lang="en-US" sz="600" dirty="0">
                <a:solidFill>
                  <a:schemeClr val="accent1"/>
                </a:solidFill>
                <a:effectLst/>
                <a:latin typeface="Helvetica" pitchFamily="2" charset="0"/>
              </a:rPr>
              <a:t>/</a:t>
            </a:r>
            <a:r>
              <a:rPr lang="en-US" sz="600" dirty="0" err="1">
                <a:solidFill>
                  <a:schemeClr val="accent1"/>
                </a:solidFill>
                <a:effectLst/>
                <a:latin typeface="Helvetica" pitchFamily="2" charset="0"/>
              </a:rPr>
              <a:t>hr</a:t>
            </a:r>
            <a:r>
              <a:rPr lang="en-US" sz="600" dirty="0">
                <a:solidFill>
                  <a:schemeClr val="accent1"/>
                </a:solidFill>
                <a:effectLst/>
                <a:latin typeface="Helvetica" pitchFamily="2" charset="0"/>
              </a:rPr>
              <a:t>-today/news/</a:t>
            </a:r>
            <a:r>
              <a:rPr lang="en-US" sz="600" dirty="0" err="1">
                <a:solidFill>
                  <a:schemeClr val="accent1"/>
                </a:solidFill>
                <a:effectLst/>
                <a:latin typeface="Helvetica" pitchFamily="2" charset="0"/>
              </a:rPr>
              <a:t>hr</a:t>
            </a:r>
            <a:r>
              <a:rPr lang="en-US" sz="600" dirty="0">
                <a:solidFill>
                  <a:schemeClr val="accent1"/>
                </a:solidFill>
                <a:effectLst/>
                <a:latin typeface="Helvetica" pitchFamily="2" charset="0"/>
              </a:rPr>
              <a:t>-magazine/summer2021/pages/reducing-</a:t>
            </a:r>
            <a:r>
              <a:rPr lang="en-US" sz="600" dirty="0" err="1">
                <a:solidFill>
                  <a:schemeClr val="accent1"/>
                </a:solidFill>
                <a:effectLst/>
                <a:latin typeface="Helvetica" pitchFamily="2" charset="0"/>
              </a:rPr>
              <a:t>turnover.aspx</a:t>
            </a:r>
            <a:endParaRPr lang="en-US" sz="600" dirty="0">
              <a:solidFill>
                <a:schemeClr val="accent1"/>
              </a:solidFill>
              <a:effectLst/>
              <a:latin typeface="Helvetica" pitchFamily="2" charset="0"/>
            </a:endParaRPr>
          </a:p>
          <a:p>
            <a:r>
              <a:rPr lang="en-US" sz="600" dirty="0">
                <a:solidFill>
                  <a:schemeClr val="accent1"/>
                </a:solidFill>
                <a:effectLst/>
                <a:latin typeface="Helvetica" pitchFamily="2" charset="0"/>
              </a:rPr>
              <a:t>16 </a:t>
            </a:r>
            <a:r>
              <a:rPr lang="en-US" sz="600" dirty="0" err="1">
                <a:solidFill>
                  <a:schemeClr val="accent1"/>
                </a:solidFill>
                <a:effectLst/>
                <a:latin typeface="Helvetica" pitchFamily="2" charset="0"/>
              </a:rPr>
              <a:t>ddiworld.com</a:t>
            </a:r>
            <a:r>
              <a:rPr lang="en-US" sz="600" dirty="0">
                <a:solidFill>
                  <a:schemeClr val="accent1"/>
                </a:solidFill>
                <a:effectLst/>
                <a:latin typeface="Helvetica" pitchFamily="2" charset="0"/>
              </a:rPr>
              <a:t>/about/media/glf-2021</a:t>
            </a:r>
          </a:p>
          <a:p>
            <a:r>
              <a:rPr lang="en-US" sz="600" dirty="0">
                <a:solidFill>
                  <a:schemeClr val="accent1"/>
                </a:solidFill>
                <a:effectLst/>
                <a:latin typeface="Helvetica" pitchFamily="2" charset="0"/>
              </a:rPr>
              <a:t>17 visier.com/clarity/new-survey-70-percent-burnt-out-employees-would-leave-current-job/</a:t>
            </a:r>
          </a:p>
          <a:p>
            <a:r>
              <a:rPr lang="en-US" sz="600" dirty="0">
                <a:solidFill>
                  <a:schemeClr val="accent1"/>
                </a:solidFill>
                <a:effectLst/>
                <a:latin typeface="Helvetica" pitchFamily="2" charset="0"/>
              </a:rPr>
              <a:t>18 gallup.com/workplace/351545/great-resignation-really-great-discontent.aspx</a:t>
            </a:r>
          </a:p>
        </p:txBody>
      </p:sp>
      <p:sp>
        <p:nvSpPr>
          <p:cNvPr id="88" name="Rectangle 87">
            <a:extLst>
              <a:ext uri="{FF2B5EF4-FFF2-40B4-BE49-F238E27FC236}">
                <a16:creationId xmlns:a16="http://schemas.microsoft.com/office/drawing/2014/main" id="{DD405792-2605-8D1D-2E92-82D1A6CA40F1}"/>
              </a:ext>
            </a:extLst>
          </p:cNvPr>
          <p:cNvSpPr/>
          <p:nvPr/>
        </p:nvSpPr>
        <p:spPr>
          <a:xfrm>
            <a:off x="3762701" y="2019645"/>
            <a:ext cx="2572833" cy="355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88">
            <a:extLst>
              <a:ext uri="{FF2B5EF4-FFF2-40B4-BE49-F238E27FC236}">
                <a16:creationId xmlns:a16="http://schemas.microsoft.com/office/drawing/2014/main" id="{C6EA842D-107A-DC9F-F1CC-1FC6F54124B5}"/>
              </a:ext>
            </a:extLst>
          </p:cNvPr>
          <p:cNvSpPr/>
          <p:nvPr/>
        </p:nvSpPr>
        <p:spPr>
          <a:xfrm>
            <a:off x="6444898" y="2019646"/>
            <a:ext cx="2572833" cy="35515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F260DC4E-A278-0FF7-A31A-56E15D3DC9B9}"/>
              </a:ext>
            </a:extLst>
          </p:cNvPr>
          <p:cNvSpPr/>
          <p:nvPr/>
        </p:nvSpPr>
        <p:spPr>
          <a:xfrm>
            <a:off x="9127095" y="2019646"/>
            <a:ext cx="2572833" cy="35515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CasellaDiTesto 21">
            <a:extLst>
              <a:ext uri="{FF2B5EF4-FFF2-40B4-BE49-F238E27FC236}">
                <a16:creationId xmlns:a16="http://schemas.microsoft.com/office/drawing/2014/main" id="{B182BB94-4F8F-7CED-E272-E7686E594C4F}"/>
              </a:ext>
            </a:extLst>
          </p:cNvPr>
          <p:cNvSpPr txBox="1"/>
          <p:nvPr/>
        </p:nvSpPr>
        <p:spPr>
          <a:xfrm>
            <a:off x="4874315" y="2458276"/>
            <a:ext cx="1080424"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ctr">
              <a:defRPr sz="1200" b="1">
                <a:solidFill>
                  <a:schemeClr val="lt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400" dirty="0"/>
              <a:t>Recognition</a:t>
            </a:r>
          </a:p>
        </p:txBody>
      </p:sp>
      <p:sp>
        <p:nvSpPr>
          <p:cNvPr id="92" name="CasellaDiTesto 21">
            <a:extLst>
              <a:ext uri="{FF2B5EF4-FFF2-40B4-BE49-F238E27FC236}">
                <a16:creationId xmlns:a16="http://schemas.microsoft.com/office/drawing/2014/main" id="{B34C2A0B-B785-60DE-F2B4-71A68AC8FA5B}"/>
              </a:ext>
            </a:extLst>
          </p:cNvPr>
          <p:cNvSpPr txBox="1"/>
          <p:nvPr/>
        </p:nvSpPr>
        <p:spPr>
          <a:xfrm>
            <a:off x="7659772" y="2458276"/>
            <a:ext cx="734175" cy="179536"/>
          </a:xfrm>
          <a:prstGeom prst="rect">
            <a:avLst/>
          </a:prstGeom>
          <a:noFill/>
        </p:spPr>
        <p:txBody>
          <a:bodyPr wrap="none" lIns="0" tIns="0" rIns="0" bIns="0" rtlCol="0">
            <a:spAutoFit/>
          </a:bodyPr>
          <a:lstStyle/>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Burnout</a:t>
            </a:r>
          </a:p>
        </p:txBody>
      </p:sp>
      <p:sp>
        <p:nvSpPr>
          <p:cNvPr id="93" name="CasellaDiTesto 21">
            <a:extLst>
              <a:ext uri="{FF2B5EF4-FFF2-40B4-BE49-F238E27FC236}">
                <a16:creationId xmlns:a16="http://schemas.microsoft.com/office/drawing/2014/main" id="{F78A03BC-BBA2-EF97-6563-272586BBEC0D}"/>
              </a:ext>
            </a:extLst>
          </p:cNvPr>
          <p:cNvSpPr txBox="1"/>
          <p:nvPr/>
        </p:nvSpPr>
        <p:spPr>
          <a:xfrm>
            <a:off x="10269032" y="2458276"/>
            <a:ext cx="1009892" cy="359073"/>
          </a:xfrm>
          <a:prstGeom prst="rect">
            <a:avLst/>
          </a:prstGeom>
          <a:noFill/>
        </p:spPr>
        <p:txBody>
          <a:bodyPr wrap="none" lIns="0" tIns="0" rIns="0" bIns="0" rtlCol="0">
            <a:spAutoFit/>
          </a:bodyPr>
          <a:lstStyle/>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Workplace </a:t>
            </a:r>
          </a:p>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culture</a:t>
            </a:r>
          </a:p>
        </p:txBody>
      </p:sp>
      <p:sp>
        <p:nvSpPr>
          <p:cNvPr id="94" name="CasellaDiTesto 21">
            <a:extLst>
              <a:ext uri="{FF2B5EF4-FFF2-40B4-BE49-F238E27FC236}">
                <a16:creationId xmlns:a16="http://schemas.microsoft.com/office/drawing/2014/main" id="{593CB84E-74FE-431F-F1DB-81A62E4304C8}"/>
              </a:ext>
            </a:extLst>
          </p:cNvPr>
          <p:cNvSpPr txBox="1"/>
          <p:nvPr/>
        </p:nvSpPr>
        <p:spPr>
          <a:xfrm>
            <a:off x="3913029" y="2996903"/>
            <a:ext cx="2101323" cy="2031325"/>
          </a:xfrm>
          <a:prstGeom prst="rect">
            <a:avLst/>
          </a:prstGeom>
          <a:noFill/>
        </p:spPr>
        <p:txBody>
          <a:bodyPr wrap="square" lIns="0" tIns="0" rIns="0" bIns="0" rtlCol="0">
            <a:spAutoFit/>
          </a:bodyPr>
          <a:lstStyle/>
          <a:p>
            <a:pPr marL="0" lvl="1"/>
            <a:r>
              <a:rPr lang="en-US" sz="1200" dirty="0">
                <a:solidFill>
                  <a:schemeClr val="bg1"/>
                </a:solidFill>
                <a:latin typeface="Tahoma" charset="0"/>
                <a:ea typeface="Tahoma" charset="0"/>
                <a:cs typeface="Tahoma" charset="0"/>
              </a:rPr>
              <a:t>SHRM</a:t>
            </a:r>
            <a:r>
              <a:rPr lang="en-US" sz="1200" baseline="30000" dirty="0">
                <a:solidFill>
                  <a:schemeClr val="bg1"/>
                </a:solidFill>
                <a:latin typeface="Tahoma" charset="0"/>
                <a:ea typeface="Tahoma" charset="0"/>
                <a:cs typeface="Tahoma" charset="0"/>
              </a:rPr>
              <a:t>15 </a:t>
            </a:r>
            <a:r>
              <a:rPr lang="en-US" sz="1200" dirty="0">
                <a:solidFill>
                  <a:schemeClr val="bg1"/>
                </a:solidFill>
                <a:latin typeface="Tahoma" charset="0"/>
                <a:ea typeface="Tahoma" charset="0"/>
                <a:cs typeface="Tahoma" charset="0"/>
              </a:rPr>
              <a:t>lists the following drivers as the leading reasons behind resignations by employees:</a:t>
            </a:r>
          </a:p>
          <a:p>
            <a:pPr marL="0" lvl="1"/>
            <a:endParaRPr lang="en-US" sz="1200" dirty="0">
              <a:solidFill>
                <a:schemeClr val="bg1"/>
              </a:solidFill>
              <a:latin typeface="Tahoma" charset="0"/>
              <a:ea typeface="Tahoma" charset="0"/>
              <a:cs typeface="Tahoma" charset="0"/>
            </a:endParaRPr>
          </a:p>
          <a:p>
            <a:pPr marL="171450" lvl="1" indent="-171450">
              <a:buFont typeface="Arial" panose="020B0604020202020204" pitchFamily="34" charset="0"/>
              <a:buChar char="•"/>
            </a:pPr>
            <a:r>
              <a:rPr lang="en-US" sz="1200" dirty="0">
                <a:solidFill>
                  <a:schemeClr val="bg1"/>
                </a:solidFill>
                <a:latin typeface="Tahoma" charset="0"/>
                <a:ea typeface="Tahoma" charset="0"/>
                <a:cs typeface="Tahoma" charset="0"/>
              </a:rPr>
              <a:t>The desire for better compensation and benefits</a:t>
            </a:r>
          </a:p>
          <a:p>
            <a:pPr marL="171450" lvl="1" indent="-171450">
              <a:buFont typeface="Arial" panose="020B0604020202020204" pitchFamily="34" charset="0"/>
              <a:buChar char="•"/>
            </a:pPr>
            <a:r>
              <a:rPr lang="en-US" sz="1200" dirty="0">
                <a:solidFill>
                  <a:schemeClr val="bg1"/>
                </a:solidFill>
                <a:latin typeface="Tahoma" charset="0"/>
                <a:ea typeface="Tahoma" charset="0"/>
                <a:cs typeface="Tahoma" charset="0"/>
              </a:rPr>
              <a:t>The need for better work-life balance</a:t>
            </a:r>
          </a:p>
          <a:p>
            <a:pPr marL="171450" lvl="1" indent="-171450">
              <a:buFont typeface="Arial" panose="020B0604020202020204" pitchFamily="34" charset="0"/>
              <a:buChar char="•"/>
            </a:pPr>
            <a:r>
              <a:rPr lang="en-US" sz="1200" dirty="0">
                <a:solidFill>
                  <a:schemeClr val="bg1"/>
                </a:solidFill>
                <a:latin typeface="Tahoma" charset="0"/>
                <a:ea typeface="Tahoma" charset="0"/>
                <a:cs typeface="Tahoma" charset="0"/>
              </a:rPr>
              <a:t>A lack of recognition for the work they do.</a:t>
            </a:r>
          </a:p>
        </p:txBody>
      </p:sp>
      <p:sp>
        <p:nvSpPr>
          <p:cNvPr id="95" name="CasellaDiTesto 21">
            <a:extLst>
              <a:ext uri="{FF2B5EF4-FFF2-40B4-BE49-F238E27FC236}">
                <a16:creationId xmlns:a16="http://schemas.microsoft.com/office/drawing/2014/main" id="{42681335-1C4E-FD2B-07AF-D703754A5EF9}"/>
              </a:ext>
            </a:extLst>
          </p:cNvPr>
          <p:cNvSpPr txBox="1"/>
          <p:nvPr/>
        </p:nvSpPr>
        <p:spPr>
          <a:xfrm>
            <a:off x="6712542" y="2996903"/>
            <a:ext cx="2002644" cy="2400657"/>
          </a:xfrm>
          <a:prstGeom prst="rect">
            <a:avLst/>
          </a:prstGeom>
          <a:noFill/>
        </p:spPr>
        <p:txBody>
          <a:bodyPr wrap="square" lIns="0" tIns="0" rIns="0" bIns="0" rtlCol="0">
            <a:spAutoFit/>
          </a:bodyPr>
          <a:lstStyle/>
          <a:p>
            <a:pPr marL="0" lvl="1"/>
            <a:r>
              <a:rPr lang="en-US" sz="1200" dirty="0">
                <a:solidFill>
                  <a:schemeClr val="bg1"/>
                </a:solidFill>
                <a:latin typeface="Tahoma" charset="0"/>
                <a:ea typeface="Tahoma" charset="0"/>
                <a:cs typeface="Tahoma" charset="0"/>
              </a:rPr>
              <a:t>DDI recently found that employees in leadership roles in particular are at risk due to burnout.</a:t>
            </a:r>
            <a:r>
              <a:rPr lang="en-US" sz="1200" baseline="30000" dirty="0">
                <a:solidFill>
                  <a:schemeClr val="bg1"/>
                </a:solidFill>
                <a:latin typeface="Tahoma" charset="0"/>
                <a:ea typeface="Tahoma" charset="0"/>
                <a:cs typeface="Tahoma" charset="0"/>
              </a:rPr>
              <a:t>16 </a:t>
            </a:r>
            <a:r>
              <a:rPr lang="en-US" sz="1200" dirty="0">
                <a:solidFill>
                  <a:schemeClr val="bg1"/>
                </a:solidFill>
                <a:latin typeface="Tahoma" charset="0"/>
                <a:ea typeface="Tahoma" charset="0"/>
                <a:cs typeface="Tahoma" charset="0"/>
              </a:rPr>
              <a:t>Similarly, a recent Visier</a:t>
            </a:r>
            <a:r>
              <a:rPr lang="en-US" sz="1200" baseline="30000" dirty="0">
                <a:solidFill>
                  <a:schemeClr val="bg1"/>
                </a:solidFill>
                <a:latin typeface="Tahoma" charset="0"/>
                <a:ea typeface="Tahoma" charset="0"/>
                <a:cs typeface="Tahoma" charset="0"/>
              </a:rPr>
              <a:t>17 </a:t>
            </a:r>
            <a:r>
              <a:rPr lang="en-US" sz="1200" dirty="0">
                <a:solidFill>
                  <a:schemeClr val="bg1"/>
                </a:solidFill>
                <a:latin typeface="Tahoma" charset="0"/>
                <a:ea typeface="Tahoma" charset="0"/>
                <a:cs typeface="Tahoma" charset="0"/>
              </a:rPr>
              <a:t>survey revealed burnout, a key driver for voluntary turnover, can be fueled by:</a:t>
            </a:r>
          </a:p>
          <a:p>
            <a:pPr marL="171450" lvl="1" indent="-171450">
              <a:buFont typeface="Arial" panose="020B0604020202020204" pitchFamily="34" charset="0"/>
              <a:buChar char="•"/>
            </a:pPr>
            <a:r>
              <a:rPr lang="en-US" sz="1200" dirty="0">
                <a:solidFill>
                  <a:schemeClr val="bg1"/>
                </a:solidFill>
                <a:latin typeface="Tahoma" charset="0"/>
                <a:ea typeface="Tahoma" charset="0"/>
                <a:cs typeface="Tahoma" charset="0"/>
              </a:rPr>
              <a:t>Being asked to take on more work</a:t>
            </a:r>
          </a:p>
          <a:p>
            <a:pPr marL="171450" lvl="1" indent="-171450">
              <a:buFont typeface="Arial" panose="020B0604020202020204" pitchFamily="34" charset="0"/>
              <a:buChar char="•"/>
            </a:pPr>
            <a:r>
              <a:rPr lang="en-US" sz="1200" dirty="0">
                <a:solidFill>
                  <a:schemeClr val="bg1"/>
                </a:solidFill>
                <a:latin typeface="Tahoma" charset="0"/>
                <a:ea typeface="Tahoma" charset="0"/>
                <a:cs typeface="Tahoma" charset="0"/>
              </a:rPr>
              <a:t>A toxic workplace culture</a:t>
            </a:r>
          </a:p>
          <a:p>
            <a:pPr marL="171450" lvl="1" indent="-171450">
              <a:buFont typeface="Arial" panose="020B0604020202020204" pitchFamily="34" charset="0"/>
              <a:buChar char="•"/>
            </a:pPr>
            <a:r>
              <a:rPr lang="en-US" sz="1200" dirty="0">
                <a:solidFill>
                  <a:schemeClr val="bg1"/>
                </a:solidFill>
                <a:latin typeface="Tahoma" charset="0"/>
                <a:ea typeface="Tahoma" charset="0"/>
                <a:cs typeface="Tahoma" charset="0"/>
              </a:rPr>
              <a:t>Being asked to complete work faster.</a:t>
            </a:r>
          </a:p>
        </p:txBody>
      </p:sp>
      <p:sp>
        <p:nvSpPr>
          <p:cNvPr id="96" name="CasellaDiTesto 21">
            <a:extLst>
              <a:ext uri="{FF2B5EF4-FFF2-40B4-BE49-F238E27FC236}">
                <a16:creationId xmlns:a16="http://schemas.microsoft.com/office/drawing/2014/main" id="{4CA5E57B-091B-FCF1-C0DD-8160E0FB604F}"/>
              </a:ext>
            </a:extLst>
          </p:cNvPr>
          <p:cNvSpPr txBox="1"/>
          <p:nvPr/>
        </p:nvSpPr>
        <p:spPr>
          <a:xfrm>
            <a:off x="9314870" y="2996903"/>
            <a:ext cx="1962540" cy="1107996"/>
          </a:xfrm>
          <a:prstGeom prst="rect">
            <a:avLst/>
          </a:prstGeom>
          <a:noFill/>
        </p:spPr>
        <p:txBody>
          <a:bodyPr wrap="square" lIns="0" tIns="0" rIns="0" bIns="0" rtlCol="0">
            <a:spAutoFit/>
          </a:bodyPr>
          <a:lstStyle/>
          <a:p>
            <a:pPr marL="0" lvl="1"/>
            <a:r>
              <a:rPr lang="en-US" sz="1200" dirty="0">
                <a:solidFill>
                  <a:schemeClr val="bg1"/>
                </a:solidFill>
                <a:latin typeface="Tahoma" charset="0"/>
                <a:ea typeface="Tahoma" charset="0"/>
                <a:cs typeface="Tahoma" charset="0"/>
              </a:rPr>
              <a:t>Gallup indicated that the current resignation rate is an effect of “workplace issues” linked to lack of engagement or even active disengagement.</a:t>
            </a:r>
            <a:r>
              <a:rPr lang="en-US" sz="1200" baseline="30000" dirty="0">
                <a:solidFill>
                  <a:schemeClr val="bg1"/>
                </a:solidFill>
                <a:latin typeface="Tahoma" charset="0"/>
                <a:ea typeface="Tahoma" charset="0"/>
                <a:cs typeface="Tahoma" charset="0"/>
              </a:rPr>
              <a:t>18</a:t>
            </a:r>
            <a:endParaRPr lang="en-US" sz="1200" dirty="0">
              <a:solidFill>
                <a:schemeClr val="bg1"/>
              </a:solidFill>
              <a:latin typeface="Tahoma" charset="0"/>
              <a:ea typeface="Tahoma" charset="0"/>
              <a:cs typeface="Tahoma" charset="0"/>
            </a:endParaRPr>
          </a:p>
        </p:txBody>
      </p:sp>
      <p:grpSp>
        <p:nvGrpSpPr>
          <p:cNvPr id="74" name="Group 795">
            <a:extLst>
              <a:ext uri="{FF2B5EF4-FFF2-40B4-BE49-F238E27FC236}">
                <a16:creationId xmlns:a16="http://schemas.microsoft.com/office/drawing/2014/main" id="{059DC000-9994-52E5-1CE9-A2FDB4499AF1}"/>
              </a:ext>
            </a:extLst>
          </p:cNvPr>
          <p:cNvGrpSpPr>
            <a:grpSpLocks noChangeAspect="1"/>
          </p:cNvGrpSpPr>
          <p:nvPr/>
        </p:nvGrpSpPr>
        <p:grpSpPr bwMode="auto">
          <a:xfrm>
            <a:off x="9606751" y="2385009"/>
            <a:ext cx="369676" cy="369676"/>
            <a:chOff x="7361" y="3009"/>
            <a:chExt cx="340" cy="340"/>
          </a:xfrm>
          <a:solidFill>
            <a:schemeClr val="bg1"/>
          </a:solidFill>
        </p:grpSpPr>
        <p:sp>
          <p:nvSpPr>
            <p:cNvPr id="75" name="Freeform 796">
              <a:extLst>
                <a:ext uri="{FF2B5EF4-FFF2-40B4-BE49-F238E27FC236}">
                  <a16:creationId xmlns:a16="http://schemas.microsoft.com/office/drawing/2014/main" id="{ACC25511-4A9D-50E4-DFF3-2DE4A6F6D960}"/>
                </a:ext>
              </a:extLst>
            </p:cNvPr>
            <p:cNvSpPr>
              <a:spLocks noEditPoints="1"/>
            </p:cNvSpPr>
            <p:nvPr/>
          </p:nvSpPr>
          <p:spPr bwMode="auto">
            <a:xfrm>
              <a:off x="7431" y="3129"/>
              <a:ext cx="57" cy="14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76" name="Freeform 797">
              <a:extLst>
                <a:ext uri="{FF2B5EF4-FFF2-40B4-BE49-F238E27FC236}">
                  <a16:creationId xmlns:a16="http://schemas.microsoft.com/office/drawing/2014/main" id="{317DC981-93A7-1247-14CE-5D5EE8A2A2C9}"/>
                </a:ext>
              </a:extLst>
            </p:cNvPr>
            <p:cNvSpPr>
              <a:spLocks noEditPoints="1"/>
            </p:cNvSpPr>
            <p:nvPr/>
          </p:nvSpPr>
          <p:spPr bwMode="auto">
            <a:xfrm>
              <a:off x="7439"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77" name="Freeform 798">
              <a:extLst>
                <a:ext uri="{FF2B5EF4-FFF2-40B4-BE49-F238E27FC236}">
                  <a16:creationId xmlns:a16="http://schemas.microsoft.com/office/drawing/2014/main" id="{D9DC8D62-C0D4-168B-337D-DB6C9D0EFFF2}"/>
                </a:ext>
              </a:extLst>
            </p:cNvPr>
            <p:cNvSpPr>
              <a:spLocks noEditPoints="1"/>
            </p:cNvSpPr>
            <p:nvPr/>
          </p:nvSpPr>
          <p:spPr bwMode="auto">
            <a:xfrm>
              <a:off x="7502" y="3129"/>
              <a:ext cx="58" cy="142"/>
            </a:xfrm>
            <a:custGeom>
              <a:avLst/>
              <a:gdLst>
                <a:gd name="T0" fmla="*/ 53 w 86"/>
                <a:gd name="T1" fmla="*/ 0 h 213"/>
                <a:gd name="T2" fmla="*/ 32 w 86"/>
                <a:gd name="T3" fmla="*/ 0 h 213"/>
                <a:gd name="T4" fmla="*/ 22 w 86"/>
                <a:gd name="T5" fmla="*/ 9 h 213"/>
                <a:gd name="T6" fmla="*/ 0 w 86"/>
                <a:gd name="T7" fmla="*/ 115 h 213"/>
                <a:gd name="T8" fmla="*/ 2 w 86"/>
                <a:gd name="T9" fmla="*/ 124 h 213"/>
                <a:gd name="T10" fmla="*/ 11 w 86"/>
                <a:gd name="T11" fmla="*/ 128 h 213"/>
                <a:gd name="T12" fmla="*/ 11 w 86"/>
                <a:gd name="T13" fmla="*/ 203 h 213"/>
                <a:gd name="T14" fmla="*/ 21 w 86"/>
                <a:gd name="T15" fmla="*/ 213 h 213"/>
                <a:gd name="T16" fmla="*/ 32 w 86"/>
                <a:gd name="T17" fmla="*/ 203 h 213"/>
                <a:gd name="T18" fmla="*/ 32 w 86"/>
                <a:gd name="T19" fmla="*/ 128 h 213"/>
                <a:gd name="T20" fmla="*/ 53 w 86"/>
                <a:gd name="T21" fmla="*/ 128 h 213"/>
                <a:gd name="T22" fmla="*/ 53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3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3" y="0"/>
                  </a:moveTo>
                  <a:cubicBezTo>
                    <a:pt x="32" y="0"/>
                    <a:pt x="32" y="0"/>
                    <a:pt x="32" y="0"/>
                  </a:cubicBezTo>
                  <a:cubicBezTo>
                    <a:pt x="27" y="0"/>
                    <a:pt x="23" y="4"/>
                    <a:pt x="22" y="9"/>
                  </a:cubicBezTo>
                  <a:cubicBezTo>
                    <a:pt x="0" y="115"/>
                    <a:pt x="0" y="115"/>
                    <a:pt x="0" y="115"/>
                  </a:cubicBezTo>
                  <a:cubicBezTo>
                    <a:pt x="0" y="118"/>
                    <a:pt x="0" y="122"/>
                    <a:pt x="2" y="124"/>
                  </a:cubicBezTo>
                  <a:cubicBezTo>
                    <a:pt x="4" y="127"/>
                    <a:pt x="7" y="128"/>
                    <a:pt x="11" y="128"/>
                  </a:cubicBezTo>
                  <a:cubicBezTo>
                    <a:pt x="11" y="203"/>
                    <a:pt x="11" y="203"/>
                    <a:pt x="11" y="203"/>
                  </a:cubicBezTo>
                  <a:cubicBezTo>
                    <a:pt x="11" y="209"/>
                    <a:pt x="15" y="213"/>
                    <a:pt x="21" y="213"/>
                  </a:cubicBezTo>
                  <a:cubicBezTo>
                    <a:pt x="27" y="213"/>
                    <a:pt x="32" y="209"/>
                    <a:pt x="32" y="203"/>
                  </a:cubicBezTo>
                  <a:cubicBezTo>
                    <a:pt x="32" y="128"/>
                    <a:pt x="32" y="128"/>
                    <a:pt x="32" y="128"/>
                  </a:cubicBezTo>
                  <a:cubicBezTo>
                    <a:pt x="53" y="128"/>
                    <a:pt x="53" y="128"/>
                    <a:pt x="53" y="128"/>
                  </a:cubicBezTo>
                  <a:cubicBezTo>
                    <a:pt x="53" y="203"/>
                    <a:pt x="53" y="203"/>
                    <a:pt x="53" y="203"/>
                  </a:cubicBezTo>
                  <a:cubicBezTo>
                    <a:pt x="53"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8" y="0"/>
                    <a:pt x="53"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78" name="Freeform 799">
              <a:extLst>
                <a:ext uri="{FF2B5EF4-FFF2-40B4-BE49-F238E27FC236}">
                  <a16:creationId xmlns:a16="http://schemas.microsoft.com/office/drawing/2014/main" id="{238EBABC-3B9B-3592-AD08-DDBB40C044F1}"/>
                </a:ext>
              </a:extLst>
            </p:cNvPr>
            <p:cNvSpPr>
              <a:spLocks noEditPoints="1"/>
            </p:cNvSpPr>
            <p:nvPr/>
          </p:nvSpPr>
          <p:spPr bwMode="auto">
            <a:xfrm>
              <a:off x="7510" y="3073"/>
              <a:ext cx="42"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79" name="Freeform 800">
              <a:extLst>
                <a:ext uri="{FF2B5EF4-FFF2-40B4-BE49-F238E27FC236}">
                  <a16:creationId xmlns:a16="http://schemas.microsoft.com/office/drawing/2014/main" id="{2AD9C5E6-C8B2-F835-838A-BE5CFF66A1FE}"/>
                </a:ext>
              </a:extLst>
            </p:cNvPr>
            <p:cNvSpPr>
              <a:spLocks noEditPoints="1"/>
            </p:cNvSpPr>
            <p:nvPr/>
          </p:nvSpPr>
          <p:spPr bwMode="auto">
            <a:xfrm>
              <a:off x="7573" y="3129"/>
              <a:ext cx="57" cy="14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80" name="Freeform 801">
              <a:extLst>
                <a:ext uri="{FF2B5EF4-FFF2-40B4-BE49-F238E27FC236}">
                  <a16:creationId xmlns:a16="http://schemas.microsoft.com/office/drawing/2014/main" id="{FFD9343C-8C97-0DA0-926D-9802128A85D4}"/>
                </a:ext>
              </a:extLst>
            </p:cNvPr>
            <p:cNvSpPr>
              <a:spLocks noEditPoints="1"/>
            </p:cNvSpPr>
            <p:nvPr/>
          </p:nvSpPr>
          <p:spPr bwMode="auto">
            <a:xfrm>
              <a:off x="7580" y="3073"/>
              <a:ext cx="43" cy="42"/>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81" name="Freeform 802">
              <a:extLst>
                <a:ext uri="{FF2B5EF4-FFF2-40B4-BE49-F238E27FC236}">
                  <a16:creationId xmlns:a16="http://schemas.microsoft.com/office/drawing/2014/main" id="{2900EB2B-9E5C-CB1E-DB30-8AE46A4A46E1}"/>
                </a:ext>
              </a:extLst>
            </p:cNvPr>
            <p:cNvSpPr>
              <a:spLocks noEditPoints="1"/>
            </p:cNvSpPr>
            <p:nvPr/>
          </p:nvSpPr>
          <p:spPr bwMode="auto">
            <a:xfrm>
              <a:off x="7361" y="3009"/>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grpSp>
      <p:grpSp>
        <p:nvGrpSpPr>
          <p:cNvPr id="85" name="Group 402">
            <a:extLst>
              <a:ext uri="{FF2B5EF4-FFF2-40B4-BE49-F238E27FC236}">
                <a16:creationId xmlns:a16="http://schemas.microsoft.com/office/drawing/2014/main" id="{AEDB8854-CA36-EB77-0F41-F0BB089E1F9F}"/>
              </a:ext>
            </a:extLst>
          </p:cNvPr>
          <p:cNvGrpSpPr>
            <a:grpSpLocks noChangeAspect="1"/>
          </p:cNvGrpSpPr>
          <p:nvPr/>
        </p:nvGrpSpPr>
        <p:grpSpPr bwMode="auto">
          <a:xfrm>
            <a:off x="7028554" y="2385856"/>
            <a:ext cx="367983" cy="367982"/>
            <a:chOff x="3660" y="2329"/>
            <a:chExt cx="340" cy="340"/>
          </a:xfrm>
          <a:solidFill>
            <a:schemeClr val="bg1"/>
          </a:solidFill>
        </p:grpSpPr>
        <p:sp>
          <p:nvSpPr>
            <p:cNvPr id="86" name="Freeform 403">
              <a:extLst>
                <a:ext uri="{FF2B5EF4-FFF2-40B4-BE49-F238E27FC236}">
                  <a16:creationId xmlns:a16="http://schemas.microsoft.com/office/drawing/2014/main" id="{274F89F1-B6B1-0561-91B6-38DA9F268B75}"/>
                </a:ext>
              </a:extLst>
            </p:cNvPr>
            <p:cNvSpPr>
              <a:spLocks noEditPoints="1"/>
            </p:cNvSpPr>
            <p:nvPr/>
          </p:nvSpPr>
          <p:spPr bwMode="auto">
            <a:xfrm>
              <a:off x="3724" y="2442"/>
              <a:ext cx="212" cy="113"/>
            </a:xfrm>
            <a:custGeom>
              <a:avLst/>
              <a:gdLst>
                <a:gd name="T0" fmla="*/ 309 w 320"/>
                <a:gd name="T1" fmla="*/ 43 h 171"/>
                <a:gd name="T2" fmla="*/ 277 w 320"/>
                <a:gd name="T3" fmla="*/ 43 h 171"/>
                <a:gd name="T4" fmla="*/ 277 w 320"/>
                <a:gd name="T5" fmla="*/ 11 h 171"/>
                <a:gd name="T6" fmla="*/ 266 w 320"/>
                <a:gd name="T7" fmla="*/ 0 h 171"/>
                <a:gd name="T8" fmla="*/ 10 w 320"/>
                <a:gd name="T9" fmla="*/ 0 h 171"/>
                <a:gd name="T10" fmla="*/ 0 w 320"/>
                <a:gd name="T11" fmla="*/ 11 h 171"/>
                <a:gd name="T12" fmla="*/ 0 w 320"/>
                <a:gd name="T13" fmla="*/ 160 h 171"/>
                <a:gd name="T14" fmla="*/ 10 w 320"/>
                <a:gd name="T15" fmla="*/ 171 h 171"/>
                <a:gd name="T16" fmla="*/ 266 w 320"/>
                <a:gd name="T17" fmla="*/ 171 h 171"/>
                <a:gd name="T18" fmla="*/ 277 w 320"/>
                <a:gd name="T19" fmla="*/ 160 h 171"/>
                <a:gd name="T20" fmla="*/ 277 w 320"/>
                <a:gd name="T21" fmla="*/ 128 h 171"/>
                <a:gd name="T22" fmla="*/ 309 w 320"/>
                <a:gd name="T23" fmla="*/ 128 h 171"/>
                <a:gd name="T24" fmla="*/ 320 w 320"/>
                <a:gd name="T25" fmla="*/ 118 h 171"/>
                <a:gd name="T26" fmla="*/ 320 w 320"/>
                <a:gd name="T27" fmla="*/ 54 h 171"/>
                <a:gd name="T28" fmla="*/ 309 w 320"/>
                <a:gd name="T29" fmla="*/ 43 h 171"/>
                <a:gd name="T30" fmla="*/ 256 w 320"/>
                <a:gd name="T31" fmla="*/ 150 h 171"/>
                <a:gd name="T32" fmla="*/ 21 w 320"/>
                <a:gd name="T33" fmla="*/ 150 h 171"/>
                <a:gd name="T34" fmla="*/ 21 w 320"/>
                <a:gd name="T35" fmla="*/ 22 h 171"/>
                <a:gd name="T36" fmla="*/ 256 w 320"/>
                <a:gd name="T37" fmla="*/ 22 h 171"/>
                <a:gd name="T38" fmla="*/ 256 w 320"/>
                <a:gd name="T39" fmla="*/ 150 h 171"/>
                <a:gd name="T40" fmla="*/ 298 w 320"/>
                <a:gd name="T41" fmla="*/ 107 h 171"/>
                <a:gd name="T42" fmla="*/ 277 w 320"/>
                <a:gd name="T43" fmla="*/ 107 h 171"/>
                <a:gd name="T44" fmla="*/ 277 w 320"/>
                <a:gd name="T45" fmla="*/ 64 h 171"/>
                <a:gd name="T46" fmla="*/ 298 w 320"/>
                <a:gd name="T47" fmla="*/ 64 h 171"/>
                <a:gd name="T48" fmla="*/ 298 w 320"/>
                <a:gd name="T49" fmla="*/ 107 h 171"/>
                <a:gd name="T50" fmla="*/ 42 w 320"/>
                <a:gd name="T51" fmla="*/ 118 h 171"/>
                <a:gd name="T52" fmla="*/ 42 w 320"/>
                <a:gd name="T53" fmla="*/ 54 h 171"/>
                <a:gd name="T54" fmla="*/ 53 w 320"/>
                <a:gd name="T55" fmla="*/ 43 h 171"/>
                <a:gd name="T56" fmla="*/ 64 w 320"/>
                <a:gd name="T57" fmla="*/ 54 h 171"/>
                <a:gd name="T58" fmla="*/ 64 w 320"/>
                <a:gd name="T59" fmla="*/ 118 h 171"/>
                <a:gd name="T60" fmla="*/ 53 w 320"/>
                <a:gd name="T61" fmla="*/ 128 h 171"/>
                <a:gd name="T62" fmla="*/ 42 w 320"/>
                <a:gd name="T63" fmla="*/ 11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1">
                  <a:moveTo>
                    <a:pt x="309" y="43"/>
                  </a:moveTo>
                  <a:cubicBezTo>
                    <a:pt x="277" y="43"/>
                    <a:pt x="277" y="43"/>
                    <a:pt x="277" y="43"/>
                  </a:cubicBezTo>
                  <a:cubicBezTo>
                    <a:pt x="277" y="11"/>
                    <a:pt x="277" y="11"/>
                    <a:pt x="277" y="11"/>
                  </a:cubicBezTo>
                  <a:cubicBezTo>
                    <a:pt x="277" y="5"/>
                    <a:pt x="272" y="0"/>
                    <a:pt x="266" y="0"/>
                  </a:cubicBezTo>
                  <a:cubicBezTo>
                    <a:pt x="10" y="0"/>
                    <a:pt x="10" y="0"/>
                    <a:pt x="10" y="0"/>
                  </a:cubicBezTo>
                  <a:cubicBezTo>
                    <a:pt x="4" y="0"/>
                    <a:pt x="0" y="5"/>
                    <a:pt x="0" y="11"/>
                  </a:cubicBezTo>
                  <a:cubicBezTo>
                    <a:pt x="0" y="160"/>
                    <a:pt x="0" y="160"/>
                    <a:pt x="0" y="160"/>
                  </a:cubicBezTo>
                  <a:cubicBezTo>
                    <a:pt x="0" y="166"/>
                    <a:pt x="4" y="171"/>
                    <a:pt x="10" y="171"/>
                  </a:cubicBezTo>
                  <a:cubicBezTo>
                    <a:pt x="266" y="171"/>
                    <a:pt x="266" y="171"/>
                    <a:pt x="266" y="171"/>
                  </a:cubicBezTo>
                  <a:cubicBezTo>
                    <a:pt x="272" y="171"/>
                    <a:pt x="277" y="166"/>
                    <a:pt x="277" y="160"/>
                  </a:cubicBezTo>
                  <a:cubicBezTo>
                    <a:pt x="277" y="128"/>
                    <a:pt x="277" y="128"/>
                    <a:pt x="277" y="128"/>
                  </a:cubicBezTo>
                  <a:cubicBezTo>
                    <a:pt x="309" y="128"/>
                    <a:pt x="309" y="128"/>
                    <a:pt x="309" y="128"/>
                  </a:cubicBezTo>
                  <a:cubicBezTo>
                    <a:pt x="315" y="128"/>
                    <a:pt x="320" y="124"/>
                    <a:pt x="320" y="118"/>
                  </a:cubicBezTo>
                  <a:cubicBezTo>
                    <a:pt x="320" y="54"/>
                    <a:pt x="320" y="54"/>
                    <a:pt x="320" y="54"/>
                  </a:cubicBezTo>
                  <a:cubicBezTo>
                    <a:pt x="320" y="48"/>
                    <a:pt x="315" y="43"/>
                    <a:pt x="309" y="43"/>
                  </a:cubicBezTo>
                  <a:close/>
                  <a:moveTo>
                    <a:pt x="256" y="150"/>
                  </a:moveTo>
                  <a:cubicBezTo>
                    <a:pt x="21" y="150"/>
                    <a:pt x="21" y="150"/>
                    <a:pt x="21" y="150"/>
                  </a:cubicBezTo>
                  <a:cubicBezTo>
                    <a:pt x="21" y="22"/>
                    <a:pt x="21" y="22"/>
                    <a:pt x="21" y="22"/>
                  </a:cubicBezTo>
                  <a:cubicBezTo>
                    <a:pt x="256" y="22"/>
                    <a:pt x="256" y="22"/>
                    <a:pt x="256" y="22"/>
                  </a:cubicBezTo>
                  <a:lnTo>
                    <a:pt x="256" y="150"/>
                  </a:lnTo>
                  <a:close/>
                  <a:moveTo>
                    <a:pt x="298" y="107"/>
                  </a:moveTo>
                  <a:cubicBezTo>
                    <a:pt x="277" y="107"/>
                    <a:pt x="277" y="107"/>
                    <a:pt x="277" y="107"/>
                  </a:cubicBezTo>
                  <a:cubicBezTo>
                    <a:pt x="277" y="64"/>
                    <a:pt x="277" y="64"/>
                    <a:pt x="277" y="64"/>
                  </a:cubicBezTo>
                  <a:cubicBezTo>
                    <a:pt x="298" y="64"/>
                    <a:pt x="298" y="64"/>
                    <a:pt x="298" y="64"/>
                  </a:cubicBezTo>
                  <a:lnTo>
                    <a:pt x="298" y="107"/>
                  </a:lnTo>
                  <a:close/>
                  <a:moveTo>
                    <a:pt x="42" y="118"/>
                  </a:moveTo>
                  <a:cubicBezTo>
                    <a:pt x="42" y="54"/>
                    <a:pt x="42" y="54"/>
                    <a:pt x="42" y="54"/>
                  </a:cubicBezTo>
                  <a:cubicBezTo>
                    <a:pt x="42" y="48"/>
                    <a:pt x="47" y="43"/>
                    <a:pt x="53" y="43"/>
                  </a:cubicBezTo>
                  <a:cubicBezTo>
                    <a:pt x="59" y="43"/>
                    <a:pt x="64" y="48"/>
                    <a:pt x="64" y="54"/>
                  </a:cubicBezTo>
                  <a:cubicBezTo>
                    <a:pt x="64" y="118"/>
                    <a:pt x="64" y="118"/>
                    <a:pt x="64" y="118"/>
                  </a:cubicBezTo>
                  <a:cubicBezTo>
                    <a:pt x="64" y="124"/>
                    <a:pt x="59" y="128"/>
                    <a:pt x="53" y="128"/>
                  </a:cubicBezTo>
                  <a:cubicBezTo>
                    <a:pt x="47" y="128"/>
                    <a:pt x="42" y="124"/>
                    <a:pt x="42" y="1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87" name="Freeform 404">
              <a:extLst>
                <a:ext uri="{FF2B5EF4-FFF2-40B4-BE49-F238E27FC236}">
                  <a16:creationId xmlns:a16="http://schemas.microsoft.com/office/drawing/2014/main" id="{2B6CF949-5BCE-F7E5-CF74-4BD5EBC7B462}"/>
                </a:ext>
              </a:extLst>
            </p:cNvPr>
            <p:cNvSpPr>
              <a:spLocks noEditPoints="1"/>
            </p:cNvSpPr>
            <p:nvPr/>
          </p:nvSpPr>
          <p:spPr bwMode="auto">
            <a:xfrm>
              <a:off x="3660" y="232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grpSp>
      <p:grpSp>
        <p:nvGrpSpPr>
          <p:cNvPr id="82" name="Group 639">
            <a:extLst>
              <a:ext uri="{FF2B5EF4-FFF2-40B4-BE49-F238E27FC236}">
                <a16:creationId xmlns:a16="http://schemas.microsoft.com/office/drawing/2014/main" id="{B457195F-24C3-F349-3401-C9C72C5652C8}"/>
              </a:ext>
            </a:extLst>
          </p:cNvPr>
          <p:cNvGrpSpPr>
            <a:grpSpLocks noChangeAspect="1"/>
          </p:cNvGrpSpPr>
          <p:nvPr/>
        </p:nvGrpSpPr>
        <p:grpSpPr bwMode="auto">
          <a:xfrm>
            <a:off x="4250531" y="2385788"/>
            <a:ext cx="367041" cy="368119"/>
            <a:chOff x="5418" y="2871"/>
            <a:chExt cx="340" cy="341"/>
          </a:xfrm>
          <a:solidFill>
            <a:schemeClr val="bg1"/>
          </a:solidFill>
        </p:grpSpPr>
        <p:sp>
          <p:nvSpPr>
            <p:cNvPr id="83" name="Freeform 640">
              <a:extLst>
                <a:ext uri="{FF2B5EF4-FFF2-40B4-BE49-F238E27FC236}">
                  <a16:creationId xmlns:a16="http://schemas.microsoft.com/office/drawing/2014/main" id="{8A6FE96F-113B-E5FB-7EBC-F41AE01F652D}"/>
                </a:ext>
              </a:extLst>
            </p:cNvPr>
            <p:cNvSpPr>
              <a:spLocks noEditPoints="1"/>
            </p:cNvSpPr>
            <p:nvPr/>
          </p:nvSpPr>
          <p:spPr bwMode="auto">
            <a:xfrm>
              <a:off x="5481" y="2948"/>
              <a:ext cx="214" cy="157"/>
            </a:xfrm>
            <a:custGeom>
              <a:avLst/>
              <a:gdLst>
                <a:gd name="T0" fmla="*/ 182 w 322"/>
                <a:gd name="T1" fmla="*/ 30 h 236"/>
                <a:gd name="T2" fmla="*/ 175 w 322"/>
                <a:gd name="T3" fmla="*/ 23 h 236"/>
                <a:gd name="T4" fmla="*/ 166 w 322"/>
                <a:gd name="T5" fmla="*/ 24 h 236"/>
                <a:gd name="T6" fmla="*/ 6 w 322"/>
                <a:gd name="T7" fmla="*/ 120 h 236"/>
                <a:gd name="T8" fmla="*/ 1 w 322"/>
                <a:gd name="T9" fmla="*/ 132 h 236"/>
                <a:gd name="T10" fmla="*/ 15 w 322"/>
                <a:gd name="T11" fmla="*/ 185 h 236"/>
                <a:gd name="T12" fmla="*/ 25 w 322"/>
                <a:gd name="T13" fmla="*/ 193 h 236"/>
                <a:gd name="T14" fmla="*/ 75 w 322"/>
                <a:gd name="T15" fmla="*/ 193 h 236"/>
                <a:gd name="T16" fmla="*/ 75 w 322"/>
                <a:gd name="T17" fmla="*/ 193 h 236"/>
                <a:gd name="T18" fmla="*/ 118 w 322"/>
                <a:gd name="T19" fmla="*/ 236 h 236"/>
                <a:gd name="T20" fmla="*/ 161 w 322"/>
                <a:gd name="T21" fmla="*/ 193 h 236"/>
                <a:gd name="T22" fmla="*/ 161 w 322"/>
                <a:gd name="T23" fmla="*/ 193 h 236"/>
                <a:gd name="T24" fmla="*/ 214 w 322"/>
                <a:gd name="T25" fmla="*/ 193 h 236"/>
                <a:gd name="T26" fmla="*/ 214 w 322"/>
                <a:gd name="T27" fmla="*/ 193 h 236"/>
                <a:gd name="T28" fmla="*/ 223 w 322"/>
                <a:gd name="T29" fmla="*/ 189 h 236"/>
                <a:gd name="T30" fmla="*/ 224 w 322"/>
                <a:gd name="T31" fmla="*/ 179 h 236"/>
                <a:gd name="T32" fmla="*/ 182 w 322"/>
                <a:gd name="T33" fmla="*/ 30 h 236"/>
                <a:gd name="T34" fmla="*/ 139 w 322"/>
                <a:gd name="T35" fmla="*/ 193 h 236"/>
                <a:gd name="T36" fmla="*/ 118 w 322"/>
                <a:gd name="T37" fmla="*/ 214 h 236"/>
                <a:gd name="T38" fmla="*/ 97 w 322"/>
                <a:gd name="T39" fmla="*/ 193 h 236"/>
                <a:gd name="T40" fmla="*/ 97 w 322"/>
                <a:gd name="T41" fmla="*/ 193 h 236"/>
                <a:gd name="T42" fmla="*/ 139 w 322"/>
                <a:gd name="T43" fmla="*/ 193 h 236"/>
                <a:gd name="T44" fmla="*/ 139 w 322"/>
                <a:gd name="T45" fmla="*/ 193 h 236"/>
                <a:gd name="T46" fmla="*/ 33 w 322"/>
                <a:gd name="T47" fmla="*/ 172 h 236"/>
                <a:gd name="T48" fmla="*/ 24 w 322"/>
                <a:gd name="T49" fmla="*/ 134 h 236"/>
                <a:gd name="T50" fmla="*/ 165 w 322"/>
                <a:gd name="T51" fmla="*/ 49 h 236"/>
                <a:gd name="T52" fmla="*/ 200 w 322"/>
                <a:gd name="T53" fmla="*/ 172 h 236"/>
                <a:gd name="T54" fmla="*/ 33 w 322"/>
                <a:gd name="T55" fmla="*/ 172 h 236"/>
                <a:gd name="T56" fmla="*/ 238 w 322"/>
                <a:gd name="T57" fmla="*/ 107 h 236"/>
                <a:gd name="T58" fmla="*/ 235 w 322"/>
                <a:gd name="T59" fmla="*/ 108 h 236"/>
                <a:gd name="T60" fmla="*/ 225 w 322"/>
                <a:gd name="T61" fmla="*/ 100 h 236"/>
                <a:gd name="T62" fmla="*/ 232 w 322"/>
                <a:gd name="T63" fmla="*/ 87 h 236"/>
                <a:gd name="T64" fmla="*/ 307 w 322"/>
                <a:gd name="T65" fmla="*/ 65 h 236"/>
                <a:gd name="T66" fmla="*/ 320 w 322"/>
                <a:gd name="T67" fmla="*/ 73 h 236"/>
                <a:gd name="T68" fmla="*/ 313 w 322"/>
                <a:gd name="T69" fmla="*/ 86 h 236"/>
                <a:gd name="T70" fmla="*/ 238 w 322"/>
                <a:gd name="T71" fmla="*/ 107 h 236"/>
                <a:gd name="T72" fmla="*/ 206 w 322"/>
                <a:gd name="T73" fmla="*/ 61 h 236"/>
                <a:gd name="T74" fmla="*/ 207 w 322"/>
                <a:gd name="T75" fmla="*/ 46 h 236"/>
                <a:gd name="T76" fmla="*/ 261 w 322"/>
                <a:gd name="T77" fmla="*/ 3 h 236"/>
                <a:gd name="T78" fmla="*/ 276 w 322"/>
                <a:gd name="T79" fmla="*/ 5 h 236"/>
                <a:gd name="T80" fmla="*/ 274 w 322"/>
                <a:gd name="T81" fmla="*/ 20 h 236"/>
                <a:gd name="T82" fmla="*/ 221 w 322"/>
                <a:gd name="T83" fmla="*/ 63 h 236"/>
                <a:gd name="T84" fmla="*/ 214 w 322"/>
                <a:gd name="T85" fmla="*/ 65 h 236"/>
                <a:gd name="T86" fmla="*/ 206 w 322"/>
                <a:gd name="T87" fmla="*/ 61 h 236"/>
                <a:gd name="T88" fmla="*/ 321 w 322"/>
                <a:gd name="T89" fmla="*/ 163 h 236"/>
                <a:gd name="T90" fmla="*/ 310 w 322"/>
                <a:gd name="T91" fmla="*/ 172 h 236"/>
                <a:gd name="T92" fmla="*/ 308 w 322"/>
                <a:gd name="T93" fmla="*/ 172 h 236"/>
                <a:gd name="T94" fmla="*/ 244 w 322"/>
                <a:gd name="T95" fmla="*/ 161 h 236"/>
                <a:gd name="T96" fmla="*/ 235 w 322"/>
                <a:gd name="T97" fmla="*/ 149 h 236"/>
                <a:gd name="T98" fmla="*/ 248 w 322"/>
                <a:gd name="T99" fmla="*/ 140 h 236"/>
                <a:gd name="T100" fmla="*/ 312 w 322"/>
                <a:gd name="T101" fmla="*/ 150 h 236"/>
                <a:gd name="T102" fmla="*/ 321 w 322"/>
                <a:gd name="T103" fmla="*/ 16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2" h="236">
                  <a:moveTo>
                    <a:pt x="182" y="30"/>
                  </a:moveTo>
                  <a:cubicBezTo>
                    <a:pt x="181" y="27"/>
                    <a:pt x="178" y="24"/>
                    <a:pt x="175" y="23"/>
                  </a:cubicBezTo>
                  <a:cubicBezTo>
                    <a:pt x="172" y="22"/>
                    <a:pt x="169" y="22"/>
                    <a:pt x="166" y="24"/>
                  </a:cubicBezTo>
                  <a:cubicBezTo>
                    <a:pt x="6" y="120"/>
                    <a:pt x="6" y="120"/>
                    <a:pt x="6" y="120"/>
                  </a:cubicBezTo>
                  <a:cubicBezTo>
                    <a:pt x="2" y="122"/>
                    <a:pt x="0" y="127"/>
                    <a:pt x="1" y="132"/>
                  </a:cubicBezTo>
                  <a:cubicBezTo>
                    <a:pt x="15" y="185"/>
                    <a:pt x="15" y="185"/>
                    <a:pt x="15" y="185"/>
                  </a:cubicBezTo>
                  <a:cubicBezTo>
                    <a:pt x="16" y="190"/>
                    <a:pt x="20" y="193"/>
                    <a:pt x="25" y="193"/>
                  </a:cubicBezTo>
                  <a:cubicBezTo>
                    <a:pt x="75" y="193"/>
                    <a:pt x="75" y="193"/>
                    <a:pt x="75" y="193"/>
                  </a:cubicBezTo>
                  <a:cubicBezTo>
                    <a:pt x="75" y="193"/>
                    <a:pt x="75" y="193"/>
                    <a:pt x="75" y="193"/>
                  </a:cubicBezTo>
                  <a:cubicBezTo>
                    <a:pt x="75" y="217"/>
                    <a:pt x="94" y="236"/>
                    <a:pt x="118" y="236"/>
                  </a:cubicBezTo>
                  <a:cubicBezTo>
                    <a:pt x="142" y="236"/>
                    <a:pt x="161" y="217"/>
                    <a:pt x="161" y="193"/>
                  </a:cubicBezTo>
                  <a:cubicBezTo>
                    <a:pt x="161" y="193"/>
                    <a:pt x="161" y="193"/>
                    <a:pt x="161" y="193"/>
                  </a:cubicBezTo>
                  <a:cubicBezTo>
                    <a:pt x="214" y="193"/>
                    <a:pt x="214" y="193"/>
                    <a:pt x="214" y="193"/>
                  </a:cubicBezTo>
                  <a:cubicBezTo>
                    <a:pt x="214" y="193"/>
                    <a:pt x="214" y="193"/>
                    <a:pt x="214" y="193"/>
                  </a:cubicBezTo>
                  <a:cubicBezTo>
                    <a:pt x="217" y="193"/>
                    <a:pt x="221" y="191"/>
                    <a:pt x="223" y="189"/>
                  </a:cubicBezTo>
                  <a:cubicBezTo>
                    <a:pt x="225" y="186"/>
                    <a:pt x="225" y="183"/>
                    <a:pt x="224" y="179"/>
                  </a:cubicBezTo>
                  <a:lnTo>
                    <a:pt x="182" y="30"/>
                  </a:lnTo>
                  <a:close/>
                  <a:moveTo>
                    <a:pt x="139" y="193"/>
                  </a:moveTo>
                  <a:cubicBezTo>
                    <a:pt x="139" y="205"/>
                    <a:pt x="130" y="214"/>
                    <a:pt x="118" y="214"/>
                  </a:cubicBezTo>
                  <a:cubicBezTo>
                    <a:pt x="106" y="214"/>
                    <a:pt x="97" y="205"/>
                    <a:pt x="97" y="193"/>
                  </a:cubicBezTo>
                  <a:cubicBezTo>
                    <a:pt x="97" y="193"/>
                    <a:pt x="97" y="193"/>
                    <a:pt x="97" y="193"/>
                  </a:cubicBezTo>
                  <a:cubicBezTo>
                    <a:pt x="139" y="193"/>
                    <a:pt x="139" y="193"/>
                    <a:pt x="139" y="193"/>
                  </a:cubicBezTo>
                  <a:cubicBezTo>
                    <a:pt x="139" y="193"/>
                    <a:pt x="139" y="193"/>
                    <a:pt x="139" y="193"/>
                  </a:cubicBezTo>
                  <a:close/>
                  <a:moveTo>
                    <a:pt x="33" y="172"/>
                  </a:moveTo>
                  <a:cubicBezTo>
                    <a:pt x="24" y="134"/>
                    <a:pt x="24" y="134"/>
                    <a:pt x="24" y="134"/>
                  </a:cubicBezTo>
                  <a:cubicBezTo>
                    <a:pt x="165" y="49"/>
                    <a:pt x="165" y="49"/>
                    <a:pt x="165" y="49"/>
                  </a:cubicBezTo>
                  <a:cubicBezTo>
                    <a:pt x="200" y="172"/>
                    <a:pt x="200" y="172"/>
                    <a:pt x="200" y="172"/>
                  </a:cubicBezTo>
                  <a:lnTo>
                    <a:pt x="33" y="172"/>
                  </a:lnTo>
                  <a:close/>
                  <a:moveTo>
                    <a:pt x="238" y="107"/>
                  </a:moveTo>
                  <a:cubicBezTo>
                    <a:pt x="237" y="108"/>
                    <a:pt x="236" y="108"/>
                    <a:pt x="235" y="108"/>
                  </a:cubicBezTo>
                  <a:cubicBezTo>
                    <a:pt x="231" y="108"/>
                    <a:pt x="226" y="105"/>
                    <a:pt x="225" y="100"/>
                  </a:cubicBezTo>
                  <a:cubicBezTo>
                    <a:pt x="223" y="94"/>
                    <a:pt x="227" y="88"/>
                    <a:pt x="232" y="87"/>
                  </a:cubicBezTo>
                  <a:cubicBezTo>
                    <a:pt x="307" y="65"/>
                    <a:pt x="307" y="65"/>
                    <a:pt x="307" y="65"/>
                  </a:cubicBezTo>
                  <a:cubicBezTo>
                    <a:pt x="313" y="64"/>
                    <a:pt x="319" y="67"/>
                    <a:pt x="320" y="73"/>
                  </a:cubicBezTo>
                  <a:cubicBezTo>
                    <a:pt x="322" y="78"/>
                    <a:pt x="319" y="84"/>
                    <a:pt x="313" y="86"/>
                  </a:cubicBezTo>
                  <a:lnTo>
                    <a:pt x="238" y="107"/>
                  </a:lnTo>
                  <a:close/>
                  <a:moveTo>
                    <a:pt x="206" y="61"/>
                  </a:moveTo>
                  <a:cubicBezTo>
                    <a:pt x="202" y="56"/>
                    <a:pt x="203" y="50"/>
                    <a:pt x="207" y="46"/>
                  </a:cubicBezTo>
                  <a:cubicBezTo>
                    <a:pt x="261" y="3"/>
                    <a:pt x="261" y="3"/>
                    <a:pt x="261" y="3"/>
                  </a:cubicBezTo>
                  <a:cubicBezTo>
                    <a:pt x="265" y="0"/>
                    <a:pt x="272" y="0"/>
                    <a:pt x="276" y="5"/>
                  </a:cubicBezTo>
                  <a:cubicBezTo>
                    <a:pt x="279" y="10"/>
                    <a:pt x="279" y="16"/>
                    <a:pt x="274" y="20"/>
                  </a:cubicBezTo>
                  <a:cubicBezTo>
                    <a:pt x="221" y="63"/>
                    <a:pt x="221" y="63"/>
                    <a:pt x="221" y="63"/>
                  </a:cubicBezTo>
                  <a:cubicBezTo>
                    <a:pt x="219" y="64"/>
                    <a:pt x="216" y="65"/>
                    <a:pt x="214" y="65"/>
                  </a:cubicBezTo>
                  <a:cubicBezTo>
                    <a:pt x="211" y="65"/>
                    <a:pt x="208" y="64"/>
                    <a:pt x="206" y="61"/>
                  </a:cubicBezTo>
                  <a:close/>
                  <a:moveTo>
                    <a:pt x="321" y="163"/>
                  </a:moveTo>
                  <a:cubicBezTo>
                    <a:pt x="320" y="168"/>
                    <a:pt x="315" y="172"/>
                    <a:pt x="310" y="172"/>
                  </a:cubicBezTo>
                  <a:cubicBezTo>
                    <a:pt x="309" y="172"/>
                    <a:pt x="309" y="172"/>
                    <a:pt x="308" y="172"/>
                  </a:cubicBezTo>
                  <a:cubicBezTo>
                    <a:pt x="244" y="161"/>
                    <a:pt x="244" y="161"/>
                    <a:pt x="244" y="161"/>
                  </a:cubicBezTo>
                  <a:cubicBezTo>
                    <a:pt x="238" y="160"/>
                    <a:pt x="235" y="154"/>
                    <a:pt x="235" y="149"/>
                  </a:cubicBezTo>
                  <a:cubicBezTo>
                    <a:pt x="236" y="143"/>
                    <a:pt x="242" y="139"/>
                    <a:pt x="248" y="140"/>
                  </a:cubicBezTo>
                  <a:cubicBezTo>
                    <a:pt x="312" y="150"/>
                    <a:pt x="312" y="150"/>
                    <a:pt x="312" y="150"/>
                  </a:cubicBezTo>
                  <a:cubicBezTo>
                    <a:pt x="318" y="151"/>
                    <a:pt x="321" y="157"/>
                    <a:pt x="321" y="1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sp>
          <p:nvSpPr>
            <p:cNvPr id="84" name="Freeform 641">
              <a:extLst>
                <a:ext uri="{FF2B5EF4-FFF2-40B4-BE49-F238E27FC236}">
                  <a16:creationId xmlns:a16="http://schemas.microsoft.com/office/drawing/2014/main" id="{C64086DD-85C1-093F-81B1-4EBA6C873F3A}"/>
                </a:ext>
              </a:extLst>
            </p:cNvPr>
            <p:cNvSpPr>
              <a:spLocks noEditPoints="1"/>
            </p:cNvSpPr>
            <p:nvPr/>
          </p:nvSpPr>
          <p:spPr bwMode="auto">
            <a:xfrm>
              <a:off x="5418" y="2871"/>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chemeClr val="accent1"/>
                </a:solidFill>
              </a:endParaRPr>
            </a:p>
          </p:txBody>
        </p:sp>
      </p:grpSp>
    </p:spTree>
    <p:extLst>
      <p:ext uri="{BB962C8B-B14F-4D97-AF65-F5344CB8AC3E}">
        <p14:creationId xmlns:p14="http://schemas.microsoft.com/office/powerpoint/2010/main" val="358342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9DA06-7186-7FCB-B0D7-14E30F92AE15}"/>
              </a:ext>
            </a:extLst>
          </p:cNvPr>
          <p:cNvSpPr>
            <a:spLocks noGrp="1"/>
          </p:cNvSpPr>
          <p:nvPr>
            <p:ph type="sldNum" sz="quarter" idx="10"/>
          </p:nvPr>
        </p:nvSpPr>
        <p:spPr/>
        <p:txBody>
          <a:bodyPr/>
          <a:lstStyle/>
          <a:p>
            <a:fld id="{86D27B05-6E95-B948-BC5B-71D16E1B354A}" type="slidenum">
              <a:rPr lang="en-US" smtClean="0"/>
              <a:pPr/>
              <a:t>11</a:t>
            </a:fld>
            <a:endParaRPr lang="en-US"/>
          </a:p>
        </p:txBody>
      </p:sp>
      <p:sp>
        <p:nvSpPr>
          <p:cNvPr id="3" name="Title 2">
            <a:extLst>
              <a:ext uri="{FF2B5EF4-FFF2-40B4-BE49-F238E27FC236}">
                <a16:creationId xmlns:a16="http://schemas.microsoft.com/office/drawing/2014/main" id="{833A646E-A31D-E0CA-2AD7-6725682D9DB3}"/>
              </a:ext>
            </a:extLst>
          </p:cNvPr>
          <p:cNvSpPr>
            <a:spLocks noGrp="1"/>
          </p:cNvSpPr>
          <p:nvPr>
            <p:ph type="title"/>
          </p:nvPr>
        </p:nvSpPr>
        <p:spPr>
          <a:xfrm>
            <a:off x="493806" y="1954105"/>
            <a:ext cx="5449794" cy="775597"/>
          </a:xfrm>
        </p:spPr>
        <p:txBody>
          <a:bodyPr/>
          <a:lstStyle/>
          <a:p>
            <a:r>
              <a:rPr lang="en-GB" dirty="0"/>
              <a:t>How to retain top accounting and finance talent</a:t>
            </a:r>
          </a:p>
        </p:txBody>
      </p:sp>
      <p:sp>
        <p:nvSpPr>
          <p:cNvPr id="4" name="Text Placeholder 3">
            <a:extLst>
              <a:ext uri="{FF2B5EF4-FFF2-40B4-BE49-F238E27FC236}">
                <a16:creationId xmlns:a16="http://schemas.microsoft.com/office/drawing/2014/main" id="{6C536A2E-22DC-7B59-6F6D-4BF96DC41BE8}"/>
              </a:ext>
            </a:extLst>
          </p:cNvPr>
          <p:cNvSpPr>
            <a:spLocks noGrp="1"/>
          </p:cNvSpPr>
          <p:nvPr>
            <p:ph type="body" sz="quarter" idx="11"/>
          </p:nvPr>
        </p:nvSpPr>
        <p:spPr/>
        <p:txBody>
          <a:bodyPr/>
          <a:lstStyle/>
          <a:p>
            <a:r>
              <a:rPr lang="en-GB" dirty="0"/>
              <a:t>Dav Masaon – Founding Partner, </a:t>
            </a:r>
            <a:r>
              <a:rPr lang="en-GB" dirty="0" err="1"/>
              <a:t>Zanda</a:t>
            </a:r>
            <a:endParaRPr lang="en-GB" dirty="0"/>
          </a:p>
        </p:txBody>
      </p:sp>
    </p:spTree>
    <p:extLst>
      <p:ext uri="{BB962C8B-B14F-4D97-AF65-F5344CB8AC3E}">
        <p14:creationId xmlns:p14="http://schemas.microsoft.com/office/powerpoint/2010/main" val="905873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1CFF87-801D-4806-0CE4-D26EE8CCA905}"/>
              </a:ext>
            </a:extLst>
          </p:cNvPr>
          <p:cNvSpPr>
            <a:spLocks noGrp="1"/>
          </p:cNvSpPr>
          <p:nvPr>
            <p:ph type="sldNum" sz="quarter" idx="10"/>
          </p:nvPr>
        </p:nvSpPr>
        <p:spPr/>
        <p:txBody>
          <a:bodyPr/>
          <a:lstStyle/>
          <a:p>
            <a:fld id="{86D27B05-6E95-B948-BC5B-71D16E1B354A}" type="slidenum">
              <a:rPr lang="en-US" smtClean="0"/>
              <a:pPr/>
              <a:t>12</a:t>
            </a:fld>
            <a:endParaRPr lang="en-US" dirty="0"/>
          </a:p>
        </p:txBody>
      </p:sp>
      <p:sp>
        <p:nvSpPr>
          <p:cNvPr id="2" name="Title 1">
            <a:extLst>
              <a:ext uri="{FF2B5EF4-FFF2-40B4-BE49-F238E27FC236}">
                <a16:creationId xmlns:a16="http://schemas.microsoft.com/office/drawing/2014/main" id="{F1042BE8-7239-F684-2ABB-40EA2AD82883}"/>
              </a:ext>
            </a:extLst>
          </p:cNvPr>
          <p:cNvSpPr>
            <a:spLocks noGrp="1"/>
          </p:cNvSpPr>
          <p:nvPr>
            <p:ph type="title"/>
          </p:nvPr>
        </p:nvSpPr>
        <p:spPr>
          <a:xfrm>
            <a:off x="493806" y="524339"/>
            <a:ext cx="9043894" cy="430887"/>
          </a:xfrm>
        </p:spPr>
        <p:txBody>
          <a:bodyPr/>
          <a:lstStyle/>
          <a:p>
            <a:pPr>
              <a:lnSpc>
                <a:spcPct val="100000"/>
              </a:lnSpc>
              <a:spcBef>
                <a:spcPts val="0"/>
              </a:spcBef>
            </a:pPr>
            <a:r>
              <a:rPr lang="en-GB" dirty="0">
                <a:latin typeface="Tahoma"/>
                <a:ea typeface="Tahoma"/>
                <a:cs typeface="Tahoma"/>
              </a:rPr>
              <a:t>How to retain top accounting and finance talent</a:t>
            </a:r>
            <a:endParaRPr lang="en-GB" b="0" dirty="0">
              <a:latin typeface="Tahoma"/>
              <a:ea typeface="Tahoma"/>
              <a:cs typeface="Tahoma"/>
            </a:endParaRPr>
          </a:p>
        </p:txBody>
      </p:sp>
      <p:sp>
        <p:nvSpPr>
          <p:cNvPr id="4" name="Text Placeholder 3">
            <a:extLst>
              <a:ext uri="{FF2B5EF4-FFF2-40B4-BE49-F238E27FC236}">
                <a16:creationId xmlns:a16="http://schemas.microsoft.com/office/drawing/2014/main" id="{9A5D320F-627A-BEE4-3507-6E0C6838346D}"/>
              </a:ext>
            </a:extLst>
          </p:cNvPr>
          <p:cNvSpPr>
            <a:spLocks noGrp="1"/>
          </p:cNvSpPr>
          <p:nvPr>
            <p:ph type="body" sz="quarter" idx="11"/>
          </p:nvPr>
        </p:nvSpPr>
        <p:spPr>
          <a:xfrm>
            <a:off x="493713" y="1350899"/>
            <a:ext cx="10772997" cy="249299"/>
          </a:xfrm>
        </p:spPr>
        <p:txBody>
          <a:bodyPr/>
          <a:lstStyle/>
          <a:p>
            <a:endParaRPr lang="en-GB" dirty="0"/>
          </a:p>
        </p:txBody>
      </p:sp>
      <p:sp>
        <p:nvSpPr>
          <p:cNvPr id="5" name="Text Placeholder 4">
            <a:extLst>
              <a:ext uri="{FF2B5EF4-FFF2-40B4-BE49-F238E27FC236}">
                <a16:creationId xmlns:a16="http://schemas.microsoft.com/office/drawing/2014/main" id="{A1BDD049-1D34-F5C9-125E-279F1AE19E32}"/>
              </a:ext>
            </a:extLst>
          </p:cNvPr>
          <p:cNvSpPr>
            <a:spLocks noGrp="1"/>
          </p:cNvSpPr>
          <p:nvPr>
            <p:ph type="body" sz="quarter" idx="12"/>
          </p:nvPr>
        </p:nvSpPr>
        <p:spPr>
          <a:xfrm>
            <a:off x="1131666" y="2100223"/>
            <a:ext cx="10135044" cy="3317875"/>
          </a:xfrm>
        </p:spPr>
        <p:txBody>
          <a:bodyPr lIns="0" tIns="0" rIns="0" bIns="0" anchor="t"/>
          <a:lstStyle/>
          <a:p>
            <a:pPr>
              <a:spcBef>
                <a:spcPts val="0"/>
              </a:spcBef>
              <a:spcAft>
                <a:spcPts val="0"/>
              </a:spcAft>
            </a:pPr>
            <a:r>
              <a:rPr lang="en-GB" sz="1400" b="0" dirty="0">
                <a:solidFill>
                  <a:schemeClr val="accent1"/>
                </a:solidFill>
                <a:latin typeface="Tahoma"/>
                <a:ea typeface="Tahoma"/>
                <a:cs typeface="Tahoma"/>
              </a:rPr>
              <a:t>If your employees aren’t happy, they’re going to go somewhere else. Given the high levels of job vacancies within accounting and finance, that won’t be hard. It’s also an issue that is getting worse, with 75% of all CPAs expected to retire in the next fifteen years.</a:t>
            </a:r>
            <a:endParaRPr lang="en-US" sz="1400" b="0" dirty="0">
              <a:solidFill>
                <a:schemeClr val="accent1"/>
              </a:solidFill>
              <a:latin typeface="Tahoma"/>
              <a:ea typeface="Tahoma"/>
              <a:cs typeface="Tahoma"/>
            </a:endParaRPr>
          </a:p>
          <a:p>
            <a:pPr>
              <a:spcBef>
                <a:spcPts val="0"/>
              </a:spcBef>
              <a:spcAft>
                <a:spcPts val="0"/>
              </a:spcAft>
            </a:pPr>
            <a:endParaRPr lang="en-GB" sz="1400" b="0" dirty="0">
              <a:solidFill>
                <a:schemeClr val="accent1"/>
              </a:solidFill>
            </a:endParaRPr>
          </a:p>
          <a:p>
            <a:pPr>
              <a:spcBef>
                <a:spcPts val="0"/>
              </a:spcBef>
              <a:spcAft>
                <a:spcPts val="0"/>
              </a:spcAft>
            </a:pPr>
            <a:r>
              <a:rPr lang="en-GB" sz="1400" b="0" dirty="0">
                <a:solidFill>
                  <a:schemeClr val="accent1"/>
                </a:solidFill>
                <a:latin typeface="Tahoma"/>
                <a:ea typeface="Tahoma"/>
                <a:cs typeface="Tahoma"/>
              </a:rPr>
              <a:t>You probably heard of it or dealt with it – “The Great Resignation”, as many baby boomers retire early and millennials and </a:t>
            </a:r>
            <a:br>
              <a:rPr lang="en-GB" sz="1400" b="0" dirty="0">
                <a:solidFill>
                  <a:schemeClr val="accent1"/>
                </a:solidFill>
                <a:latin typeface="Tahoma"/>
                <a:ea typeface="Tahoma"/>
                <a:cs typeface="Tahoma"/>
              </a:rPr>
            </a:br>
            <a:r>
              <a:rPr lang="en-GB" sz="1400" b="0" dirty="0">
                <a:solidFill>
                  <a:schemeClr val="accent1"/>
                </a:solidFill>
                <a:latin typeface="Tahoma"/>
                <a:ea typeface="Tahoma"/>
                <a:cs typeface="Tahoma"/>
              </a:rPr>
              <a:t>Gen-</a:t>
            </a:r>
            <a:r>
              <a:rPr lang="en-GB" sz="1400" b="0" dirty="0" err="1">
                <a:solidFill>
                  <a:schemeClr val="accent1"/>
                </a:solidFill>
                <a:latin typeface="Tahoma"/>
                <a:ea typeface="Tahoma"/>
                <a:cs typeface="Tahoma"/>
              </a:rPr>
              <a:t>Zers</a:t>
            </a:r>
            <a:r>
              <a:rPr lang="en-GB" sz="1400" b="0" dirty="0">
                <a:solidFill>
                  <a:schemeClr val="accent1"/>
                </a:solidFill>
                <a:latin typeface="Tahoma"/>
                <a:ea typeface="Tahoma"/>
                <a:cs typeface="Tahoma"/>
              </a:rPr>
              <a:t> look for jobs with greater degrees of flexibility and highly competitive compensation packages. The finance and accounting (F&amp;A) sector has certainly been impacted. </a:t>
            </a:r>
            <a:endParaRPr lang="en-US" sz="1400" b="0" dirty="0">
              <a:solidFill>
                <a:schemeClr val="accent1"/>
              </a:solidFill>
              <a:latin typeface="Tahoma"/>
              <a:ea typeface="Tahoma"/>
              <a:cs typeface="Tahoma"/>
            </a:endParaRPr>
          </a:p>
          <a:p>
            <a:pPr>
              <a:spcBef>
                <a:spcPts val="0"/>
              </a:spcBef>
              <a:spcAft>
                <a:spcPts val="0"/>
              </a:spcAft>
            </a:pPr>
            <a:endParaRPr lang="en-GB" sz="1400" b="0" dirty="0">
              <a:solidFill>
                <a:schemeClr val="accent1"/>
              </a:solidFill>
            </a:endParaRPr>
          </a:p>
          <a:p>
            <a:pPr>
              <a:spcBef>
                <a:spcPts val="0"/>
              </a:spcBef>
              <a:spcAft>
                <a:spcPts val="0"/>
              </a:spcAft>
            </a:pPr>
            <a:r>
              <a:rPr lang="en-GB" sz="1400" b="0" dirty="0">
                <a:solidFill>
                  <a:schemeClr val="accent1"/>
                </a:solidFill>
                <a:latin typeface="Tahoma"/>
                <a:ea typeface="Tahoma"/>
                <a:cs typeface="Tahoma"/>
              </a:rPr>
              <a:t>In fact, the employee shortage is coming at a time when the need for strong talent in the F&amp;A field is steadily increasing. According to the Bureau of Labor Statistics, the demand for accountants is forecast to grow 7% from 2020 to 2030.</a:t>
            </a:r>
            <a:endParaRPr lang="en-US" sz="1400" b="0" dirty="0">
              <a:solidFill>
                <a:schemeClr val="accent1"/>
              </a:solidFill>
              <a:latin typeface="Tahoma"/>
              <a:ea typeface="Tahoma"/>
              <a:cs typeface="Tahoma"/>
            </a:endParaRPr>
          </a:p>
          <a:p>
            <a:pPr>
              <a:spcBef>
                <a:spcPts val="0"/>
              </a:spcBef>
              <a:spcAft>
                <a:spcPts val="0"/>
              </a:spcAft>
            </a:pPr>
            <a:endParaRPr lang="en-GB" sz="1400" b="0" dirty="0">
              <a:solidFill>
                <a:schemeClr val="accent1"/>
              </a:solidFill>
            </a:endParaRPr>
          </a:p>
          <a:p>
            <a:pPr>
              <a:spcBef>
                <a:spcPts val="0"/>
              </a:spcBef>
              <a:spcAft>
                <a:spcPts val="0"/>
              </a:spcAft>
            </a:pPr>
            <a:r>
              <a:rPr lang="en-GB" sz="1400" b="0" dirty="0">
                <a:solidFill>
                  <a:schemeClr val="accent1"/>
                </a:solidFill>
                <a:latin typeface="Tahoma"/>
                <a:ea typeface="Tahoma"/>
                <a:cs typeface="Tahoma"/>
              </a:rPr>
              <a:t>In the face of these headwinds, how can firms retain and acquire the talent required in their evolving F&amp;A departments? Technology and employee engagement are key drivers of these initiatives.</a:t>
            </a:r>
            <a:endParaRPr lang="en-US" sz="1400" b="0" dirty="0">
              <a:solidFill>
                <a:schemeClr val="accent1"/>
              </a:solidFill>
              <a:latin typeface="Tahoma"/>
              <a:ea typeface="Tahoma"/>
              <a:cs typeface="Tahoma"/>
            </a:endParaRPr>
          </a:p>
          <a:p>
            <a:endParaRPr lang="en-GB" dirty="0"/>
          </a:p>
        </p:txBody>
      </p:sp>
      <p:pic>
        <p:nvPicPr>
          <p:cNvPr id="6" name="Picture 2" descr="Zanda">
            <a:extLst>
              <a:ext uri="{FF2B5EF4-FFF2-40B4-BE49-F238E27FC236}">
                <a16:creationId xmlns:a16="http://schemas.microsoft.com/office/drawing/2014/main" id="{F3476F2C-DABC-5B58-DE89-F731A53CCD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4" r="-1" b="23989"/>
          <a:stretch/>
        </p:blipFill>
        <p:spPr bwMode="auto">
          <a:xfrm>
            <a:off x="9307221" y="6381069"/>
            <a:ext cx="1528510" cy="25887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0FAFF11A-256F-6E28-0140-22188FBEF112}"/>
              </a:ext>
            </a:extLst>
          </p:cNvPr>
          <p:cNvGrpSpPr/>
          <p:nvPr/>
        </p:nvGrpSpPr>
        <p:grpSpPr>
          <a:xfrm>
            <a:off x="505585" y="4474973"/>
            <a:ext cx="384081" cy="384079"/>
            <a:chOff x="3450055" y="1559927"/>
            <a:chExt cx="384081" cy="384079"/>
          </a:xfrm>
        </p:grpSpPr>
        <p:sp>
          <p:nvSpPr>
            <p:cNvPr id="25" name="Oval 24">
              <a:extLst>
                <a:ext uri="{FF2B5EF4-FFF2-40B4-BE49-F238E27FC236}">
                  <a16:creationId xmlns:a16="http://schemas.microsoft.com/office/drawing/2014/main" id="{D30E4D47-E961-B75E-69CD-23D65FAA5242}"/>
                </a:ext>
              </a:extLst>
            </p:cNvPr>
            <p:cNvSpPr/>
            <p:nvPr/>
          </p:nvSpPr>
          <p:spPr>
            <a:xfrm>
              <a:off x="3450055" y="1559927"/>
              <a:ext cx="384081" cy="3840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26" name="Graphic 25" descr="Bullseye">
              <a:extLst>
                <a:ext uri="{FF2B5EF4-FFF2-40B4-BE49-F238E27FC236}">
                  <a16:creationId xmlns:a16="http://schemas.microsoft.com/office/drawing/2014/main" id="{F5F8D3E6-02F1-BFD5-1ADD-324B7F8232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5925" y="1635797"/>
              <a:ext cx="232340" cy="232339"/>
            </a:xfrm>
            <a:prstGeom prst="rect">
              <a:avLst/>
            </a:prstGeom>
          </p:spPr>
        </p:pic>
      </p:grpSp>
      <p:grpSp>
        <p:nvGrpSpPr>
          <p:cNvPr id="27" name="Group 26">
            <a:extLst>
              <a:ext uri="{FF2B5EF4-FFF2-40B4-BE49-F238E27FC236}">
                <a16:creationId xmlns:a16="http://schemas.microsoft.com/office/drawing/2014/main" id="{FFD22A0B-3BE2-29BF-40E1-5A7990DAFA44}"/>
              </a:ext>
            </a:extLst>
          </p:cNvPr>
          <p:cNvGrpSpPr/>
          <p:nvPr/>
        </p:nvGrpSpPr>
        <p:grpSpPr>
          <a:xfrm>
            <a:off x="505585" y="3740217"/>
            <a:ext cx="384081" cy="384079"/>
            <a:chOff x="2700700" y="1559927"/>
            <a:chExt cx="384081" cy="384079"/>
          </a:xfrm>
        </p:grpSpPr>
        <p:sp>
          <p:nvSpPr>
            <p:cNvPr id="28" name="Oval 27">
              <a:extLst>
                <a:ext uri="{FF2B5EF4-FFF2-40B4-BE49-F238E27FC236}">
                  <a16:creationId xmlns:a16="http://schemas.microsoft.com/office/drawing/2014/main" id="{C36976C5-78E0-2F05-A968-3D54F24EA583}"/>
                </a:ext>
              </a:extLst>
            </p:cNvPr>
            <p:cNvSpPr/>
            <p:nvPr/>
          </p:nvSpPr>
          <p:spPr>
            <a:xfrm>
              <a:off x="2700700" y="1559927"/>
              <a:ext cx="384081" cy="3840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29" name="Graphic 28">
              <a:extLst>
                <a:ext uri="{FF2B5EF4-FFF2-40B4-BE49-F238E27FC236}">
                  <a16:creationId xmlns:a16="http://schemas.microsoft.com/office/drawing/2014/main" id="{2BC4CA22-C146-97D2-D456-0EF65E84AF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7898" y="1649502"/>
              <a:ext cx="189683" cy="189683"/>
            </a:xfrm>
            <a:prstGeom prst="rect">
              <a:avLst/>
            </a:prstGeom>
          </p:spPr>
        </p:pic>
      </p:grpSp>
      <p:grpSp>
        <p:nvGrpSpPr>
          <p:cNvPr id="30" name="Group 29">
            <a:extLst>
              <a:ext uri="{FF2B5EF4-FFF2-40B4-BE49-F238E27FC236}">
                <a16:creationId xmlns:a16="http://schemas.microsoft.com/office/drawing/2014/main" id="{BD59B329-7183-405E-48C1-30532F1D1EEA}"/>
              </a:ext>
            </a:extLst>
          </p:cNvPr>
          <p:cNvGrpSpPr/>
          <p:nvPr/>
        </p:nvGrpSpPr>
        <p:grpSpPr>
          <a:xfrm>
            <a:off x="510950" y="2101036"/>
            <a:ext cx="373351" cy="373290"/>
            <a:chOff x="9536764" y="1582220"/>
            <a:chExt cx="373351" cy="373290"/>
          </a:xfrm>
        </p:grpSpPr>
        <p:sp>
          <p:nvSpPr>
            <p:cNvPr id="31" name="Oval 30">
              <a:extLst>
                <a:ext uri="{FF2B5EF4-FFF2-40B4-BE49-F238E27FC236}">
                  <a16:creationId xmlns:a16="http://schemas.microsoft.com/office/drawing/2014/main" id="{B362B9DC-06ED-8D2B-9997-8DC1C2E41A2A}"/>
                </a:ext>
              </a:extLst>
            </p:cNvPr>
            <p:cNvSpPr/>
            <p:nvPr/>
          </p:nvSpPr>
          <p:spPr>
            <a:xfrm>
              <a:off x="9536764" y="1582220"/>
              <a:ext cx="373351" cy="3732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32" name="Graphic 31">
              <a:extLst>
                <a:ext uri="{FF2B5EF4-FFF2-40B4-BE49-F238E27FC236}">
                  <a16:creationId xmlns:a16="http://schemas.microsoft.com/office/drawing/2014/main" id="{CFDAD7C0-73E1-7AFD-A128-437FAC2BA9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75473" y="1623067"/>
              <a:ext cx="284665" cy="284619"/>
            </a:xfrm>
            <a:prstGeom prst="rect">
              <a:avLst/>
            </a:prstGeom>
          </p:spPr>
        </p:pic>
      </p:grpSp>
      <p:grpSp>
        <p:nvGrpSpPr>
          <p:cNvPr id="33" name="Group 32">
            <a:extLst>
              <a:ext uri="{FF2B5EF4-FFF2-40B4-BE49-F238E27FC236}">
                <a16:creationId xmlns:a16="http://schemas.microsoft.com/office/drawing/2014/main" id="{D9967472-A88F-54AD-532F-64739E390499}"/>
              </a:ext>
            </a:extLst>
          </p:cNvPr>
          <p:cNvGrpSpPr/>
          <p:nvPr/>
        </p:nvGrpSpPr>
        <p:grpSpPr>
          <a:xfrm>
            <a:off x="510950" y="3004944"/>
            <a:ext cx="373351" cy="373290"/>
            <a:chOff x="10233050" y="1582220"/>
            <a:chExt cx="373351" cy="373290"/>
          </a:xfrm>
        </p:grpSpPr>
        <p:sp>
          <p:nvSpPr>
            <p:cNvPr id="34" name="Oval 33">
              <a:extLst>
                <a:ext uri="{FF2B5EF4-FFF2-40B4-BE49-F238E27FC236}">
                  <a16:creationId xmlns:a16="http://schemas.microsoft.com/office/drawing/2014/main" id="{444B33D9-B839-3357-FDE4-FB5F7FD393EE}"/>
                </a:ext>
              </a:extLst>
            </p:cNvPr>
            <p:cNvSpPr/>
            <p:nvPr/>
          </p:nvSpPr>
          <p:spPr>
            <a:xfrm>
              <a:off x="10233050" y="1582220"/>
              <a:ext cx="373351" cy="3732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pic>
          <p:nvPicPr>
            <p:cNvPr id="35" name="Graphic 34">
              <a:extLst>
                <a:ext uri="{FF2B5EF4-FFF2-40B4-BE49-F238E27FC236}">
                  <a16:creationId xmlns:a16="http://schemas.microsoft.com/office/drawing/2014/main" id="{2176AD06-1552-8005-69AC-849BFB105C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5655" y="1670857"/>
              <a:ext cx="188141" cy="188110"/>
            </a:xfrm>
            <a:prstGeom prst="rect">
              <a:avLst/>
            </a:prstGeom>
          </p:spPr>
        </p:pic>
      </p:grpSp>
    </p:spTree>
    <p:extLst>
      <p:ext uri="{BB962C8B-B14F-4D97-AF65-F5344CB8AC3E}">
        <p14:creationId xmlns:p14="http://schemas.microsoft.com/office/powerpoint/2010/main" val="786986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1CFF87-801D-4806-0CE4-D26EE8CCA905}"/>
              </a:ext>
            </a:extLst>
          </p:cNvPr>
          <p:cNvSpPr>
            <a:spLocks noGrp="1"/>
          </p:cNvSpPr>
          <p:nvPr>
            <p:ph type="sldNum" sz="quarter" idx="10"/>
          </p:nvPr>
        </p:nvSpPr>
        <p:spPr/>
        <p:txBody>
          <a:bodyPr/>
          <a:lstStyle/>
          <a:p>
            <a:fld id="{86D27B05-6E95-B948-BC5B-71D16E1B354A}" type="slidenum">
              <a:rPr lang="en-US" smtClean="0"/>
              <a:pPr/>
              <a:t>13</a:t>
            </a:fld>
            <a:endParaRPr lang="en-US"/>
          </a:p>
        </p:txBody>
      </p:sp>
      <p:sp>
        <p:nvSpPr>
          <p:cNvPr id="2" name="Title 1">
            <a:extLst>
              <a:ext uri="{FF2B5EF4-FFF2-40B4-BE49-F238E27FC236}">
                <a16:creationId xmlns:a16="http://schemas.microsoft.com/office/drawing/2014/main" id="{F1042BE8-7239-F684-2ABB-40EA2AD82883}"/>
              </a:ext>
            </a:extLst>
          </p:cNvPr>
          <p:cNvSpPr>
            <a:spLocks noGrp="1"/>
          </p:cNvSpPr>
          <p:nvPr>
            <p:ph type="title"/>
          </p:nvPr>
        </p:nvSpPr>
        <p:spPr>
          <a:xfrm>
            <a:off x="493806" y="567428"/>
            <a:ext cx="9043894" cy="387798"/>
          </a:xfrm>
        </p:spPr>
        <p:txBody>
          <a:bodyPr/>
          <a:lstStyle/>
          <a:p>
            <a:r>
              <a:rPr lang="en-GB" dirty="0"/>
              <a:t>Employee retention strategies </a:t>
            </a:r>
            <a:endParaRPr lang="en-GB" b="0" dirty="0"/>
          </a:p>
        </p:txBody>
      </p:sp>
      <p:sp>
        <p:nvSpPr>
          <p:cNvPr id="4" name="Text Placeholder 3">
            <a:extLst>
              <a:ext uri="{FF2B5EF4-FFF2-40B4-BE49-F238E27FC236}">
                <a16:creationId xmlns:a16="http://schemas.microsoft.com/office/drawing/2014/main" id="{9A5D320F-627A-BEE4-3507-6E0C6838346D}"/>
              </a:ext>
            </a:extLst>
          </p:cNvPr>
          <p:cNvSpPr>
            <a:spLocks noGrp="1"/>
          </p:cNvSpPr>
          <p:nvPr>
            <p:ph type="body" sz="quarter" idx="11"/>
          </p:nvPr>
        </p:nvSpPr>
        <p:spPr>
          <a:xfrm>
            <a:off x="493713" y="1350899"/>
            <a:ext cx="10772997" cy="249299"/>
          </a:xfrm>
        </p:spPr>
        <p:txBody>
          <a:bodyPr/>
          <a:lstStyle/>
          <a:p>
            <a:endParaRPr lang="en-GB"/>
          </a:p>
        </p:txBody>
      </p:sp>
      <p:pic>
        <p:nvPicPr>
          <p:cNvPr id="37" name="Picture 2" descr="Zanda">
            <a:extLst>
              <a:ext uri="{FF2B5EF4-FFF2-40B4-BE49-F238E27FC236}">
                <a16:creationId xmlns:a16="http://schemas.microsoft.com/office/drawing/2014/main" id="{8A740F58-2154-EE3C-6B11-5EF71234C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4" r="-1" b="23989"/>
          <a:stretch/>
        </p:blipFill>
        <p:spPr bwMode="auto">
          <a:xfrm>
            <a:off x="9307221" y="6381069"/>
            <a:ext cx="1528510" cy="25887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2F5D3A45-96B9-6E27-F420-6CA625D31CA5}"/>
              </a:ext>
            </a:extLst>
          </p:cNvPr>
          <p:cNvSpPr/>
          <p:nvPr/>
        </p:nvSpPr>
        <p:spPr>
          <a:xfrm>
            <a:off x="559294" y="2122870"/>
            <a:ext cx="2572833" cy="35944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Rectangle 38">
            <a:extLst>
              <a:ext uri="{FF2B5EF4-FFF2-40B4-BE49-F238E27FC236}">
                <a16:creationId xmlns:a16="http://schemas.microsoft.com/office/drawing/2014/main" id="{64516C99-379C-4C53-D9A2-3BEDB2B8567D}"/>
              </a:ext>
            </a:extLst>
          </p:cNvPr>
          <p:cNvSpPr/>
          <p:nvPr/>
        </p:nvSpPr>
        <p:spPr>
          <a:xfrm>
            <a:off x="3241491" y="2122871"/>
            <a:ext cx="2572833" cy="3594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AE5C3E76-94BE-F228-6EF1-1865F4F041E3}"/>
              </a:ext>
            </a:extLst>
          </p:cNvPr>
          <p:cNvSpPr/>
          <p:nvPr/>
        </p:nvSpPr>
        <p:spPr>
          <a:xfrm>
            <a:off x="5923688" y="2122871"/>
            <a:ext cx="2572833" cy="35944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ACC134C2-CB82-6232-FE4A-6DDBC51FC7AC}"/>
              </a:ext>
            </a:extLst>
          </p:cNvPr>
          <p:cNvSpPr/>
          <p:nvPr/>
        </p:nvSpPr>
        <p:spPr>
          <a:xfrm>
            <a:off x="8605886" y="2122871"/>
            <a:ext cx="2572833" cy="35944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CasellaDiTesto 21">
            <a:extLst>
              <a:ext uri="{FF2B5EF4-FFF2-40B4-BE49-F238E27FC236}">
                <a16:creationId xmlns:a16="http://schemas.microsoft.com/office/drawing/2014/main" id="{4D1E5F6B-ECCA-DF8D-4558-F71D4428D373}"/>
              </a:ext>
            </a:extLst>
          </p:cNvPr>
          <p:cNvSpPr txBox="1"/>
          <p:nvPr/>
        </p:nvSpPr>
        <p:spPr>
          <a:xfrm>
            <a:off x="664150" y="2605352"/>
            <a:ext cx="238366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ctr">
              <a:defRPr sz="1200" b="1">
                <a:solidFill>
                  <a:schemeClr val="lt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400" dirty="0"/>
              <a:t>Professional advancement</a:t>
            </a:r>
          </a:p>
        </p:txBody>
      </p:sp>
      <p:sp>
        <p:nvSpPr>
          <p:cNvPr id="43" name="CasellaDiTesto 21">
            <a:extLst>
              <a:ext uri="{FF2B5EF4-FFF2-40B4-BE49-F238E27FC236}">
                <a16:creationId xmlns:a16="http://schemas.microsoft.com/office/drawing/2014/main" id="{A2CC4F8D-9C07-1B2F-D9E8-1E6E2B189724}"/>
              </a:ext>
            </a:extLst>
          </p:cNvPr>
          <p:cNvSpPr txBox="1"/>
          <p:nvPr/>
        </p:nvSpPr>
        <p:spPr>
          <a:xfrm>
            <a:off x="3449602" y="2533538"/>
            <a:ext cx="2050241" cy="359073"/>
          </a:xfrm>
          <a:prstGeom prst="rect">
            <a:avLst/>
          </a:prstGeom>
          <a:noFill/>
        </p:spPr>
        <p:txBody>
          <a:bodyPr wrap="none" lIns="0" tIns="0" rIns="0" bIns="0" rtlCol="0">
            <a:spAutoFit/>
          </a:bodyPr>
          <a:lstStyle/>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Filling workforce gaps </a:t>
            </a:r>
          </a:p>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with technology</a:t>
            </a:r>
          </a:p>
        </p:txBody>
      </p:sp>
      <p:sp>
        <p:nvSpPr>
          <p:cNvPr id="44" name="CasellaDiTesto 21">
            <a:extLst>
              <a:ext uri="{FF2B5EF4-FFF2-40B4-BE49-F238E27FC236}">
                <a16:creationId xmlns:a16="http://schemas.microsoft.com/office/drawing/2014/main" id="{40A488C7-51F0-FB29-3859-0CC7D8668788}"/>
              </a:ext>
            </a:extLst>
          </p:cNvPr>
          <p:cNvSpPr txBox="1"/>
          <p:nvPr/>
        </p:nvSpPr>
        <p:spPr>
          <a:xfrm>
            <a:off x="8859120" y="2533538"/>
            <a:ext cx="2058256" cy="359073"/>
          </a:xfrm>
          <a:prstGeom prst="rect">
            <a:avLst/>
          </a:prstGeom>
          <a:noFill/>
        </p:spPr>
        <p:txBody>
          <a:bodyPr wrap="none" lIns="0" tIns="0" rIns="0" bIns="0" rtlCol="0">
            <a:spAutoFit/>
          </a:bodyPr>
          <a:lstStyle/>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Placing a premium on</a:t>
            </a:r>
          </a:p>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employee engagement</a:t>
            </a:r>
          </a:p>
        </p:txBody>
      </p:sp>
      <p:sp>
        <p:nvSpPr>
          <p:cNvPr id="45" name="CasellaDiTesto 21">
            <a:extLst>
              <a:ext uri="{FF2B5EF4-FFF2-40B4-BE49-F238E27FC236}">
                <a16:creationId xmlns:a16="http://schemas.microsoft.com/office/drawing/2014/main" id="{2E66A903-297E-90FE-2F0D-F4E041636A80}"/>
              </a:ext>
            </a:extLst>
          </p:cNvPr>
          <p:cNvSpPr txBox="1"/>
          <p:nvPr/>
        </p:nvSpPr>
        <p:spPr>
          <a:xfrm>
            <a:off x="6208228" y="2533538"/>
            <a:ext cx="2003754" cy="359073"/>
          </a:xfrm>
          <a:prstGeom prst="rect">
            <a:avLst/>
          </a:prstGeom>
          <a:noFill/>
        </p:spPr>
        <p:txBody>
          <a:bodyPr wrap="none" lIns="0" tIns="0" rIns="0" bIns="0" rtlCol="0">
            <a:spAutoFit/>
          </a:bodyPr>
          <a:lstStyle/>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The strategic case for </a:t>
            </a:r>
          </a:p>
          <a:p>
            <a:pPr defTabSz="342884">
              <a:lnSpc>
                <a:spcPts val="1400"/>
              </a:lnSpc>
              <a:defRPr/>
            </a:pP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higher value work</a:t>
            </a:r>
          </a:p>
        </p:txBody>
      </p:sp>
      <p:sp>
        <p:nvSpPr>
          <p:cNvPr id="46" name="CasellaDiTesto 21">
            <a:extLst>
              <a:ext uri="{FF2B5EF4-FFF2-40B4-BE49-F238E27FC236}">
                <a16:creationId xmlns:a16="http://schemas.microsoft.com/office/drawing/2014/main" id="{CAFDF2BD-1167-770D-8B13-A6F3C30780B7}"/>
              </a:ext>
            </a:extLst>
          </p:cNvPr>
          <p:cNvSpPr txBox="1"/>
          <p:nvPr/>
        </p:nvSpPr>
        <p:spPr>
          <a:xfrm>
            <a:off x="795048" y="3016991"/>
            <a:ext cx="2101323" cy="1777410"/>
          </a:xfrm>
          <a:prstGeom prst="rect">
            <a:avLst/>
          </a:prstGeom>
          <a:noFill/>
        </p:spPr>
        <p:txBody>
          <a:bodyPr wrap="square" lIns="0" tIns="0" rIns="0" bIns="0" rtlCol="0">
            <a:spAutoFit/>
          </a:bodyPr>
          <a:lstStyle/>
          <a:p>
            <a:r>
              <a:rPr lang="en-GB" sz="1050" b="0" dirty="0">
                <a:solidFill>
                  <a:schemeClr val="bg1"/>
                </a:solidFill>
                <a:latin typeface="Tahoma"/>
                <a:ea typeface="Tahoma"/>
                <a:cs typeface="Tahoma"/>
              </a:rPr>
              <a:t>Create professional advancement and professional development opportunities. Keep in mind that “advancement” can mean promotions, but this may not be possible in smaller offices. An ideal situation would be to have tangible advancement goals and regular evaluations that would give employees the chance to advance.</a:t>
            </a:r>
          </a:p>
        </p:txBody>
      </p:sp>
      <p:sp>
        <p:nvSpPr>
          <p:cNvPr id="47" name="CasellaDiTesto 21">
            <a:extLst>
              <a:ext uri="{FF2B5EF4-FFF2-40B4-BE49-F238E27FC236}">
                <a16:creationId xmlns:a16="http://schemas.microsoft.com/office/drawing/2014/main" id="{FCEB5ED7-8D20-8975-4CB1-AE8AF50911B5}"/>
              </a:ext>
            </a:extLst>
          </p:cNvPr>
          <p:cNvSpPr txBox="1"/>
          <p:nvPr/>
        </p:nvSpPr>
        <p:spPr>
          <a:xfrm>
            <a:off x="3509135" y="3016991"/>
            <a:ext cx="2002644" cy="2608406"/>
          </a:xfrm>
          <a:prstGeom prst="rect">
            <a:avLst/>
          </a:prstGeom>
          <a:noFill/>
        </p:spPr>
        <p:txBody>
          <a:bodyPr wrap="square" lIns="0" tIns="0" rIns="0" bIns="0" rtlCol="0">
            <a:spAutoFit/>
          </a:bodyPr>
          <a:lstStyle/>
          <a:p>
            <a:pPr marL="0" lvl="1"/>
            <a:r>
              <a:rPr lang="en-GB" sz="1050" b="0" dirty="0">
                <a:solidFill>
                  <a:schemeClr val="bg1"/>
                </a:solidFill>
                <a:latin typeface="Tahoma"/>
                <a:ea typeface="Tahoma"/>
                <a:cs typeface="Tahoma"/>
              </a:rPr>
              <a:t>As competition for skilled employees continues at a fever pitch, increasing compensation packages and benefits will only go so far in meeting many firms’ workforce support needs. Combining a proactive talent acquisition and retention program with critical and strategic investments in technology can help ensure levels of support both now and in the future. In fact, technology investments can also de-risk firms from potential future volatility in </a:t>
            </a:r>
            <a:r>
              <a:rPr lang="en-GB" sz="1050" b="0">
                <a:solidFill>
                  <a:schemeClr val="bg1"/>
                </a:solidFill>
                <a:latin typeface="Tahoma"/>
                <a:ea typeface="Tahoma"/>
                <a:cs typeface="Tahoma"/>
              </a:rPr>
              <a:t>workforce availability.</a:t>
            </a:r>
            <a:endParaRPr lang="en-GB" sz="1050" b="0" dirty="0">
              <a:solidFill>
                <a:schemeClr val="bg1"/>
              </a:solidFill>
              <a:latin typeface="Tahoma"/>
              <a:ea typeface="Tahoma"/>
              <a:cs typeface="Tahoma"/>
            </a:endParaRPr>
          </a:p>
          <a:p>
            <a:pPr marL="0" lvl="1"/>
            <a:endParaRPr lang="en-US" sz="1200" dirty="0">
              <a:solidFill>
                <a:schemeClr val="bg1"/>
              </a:solidFill>
              <a:latin typeface="Tahoma" charset="0"/>
              <a:ea typeface="Tahoma" charset="0"/>
              <a:cs typeface="Tahoma" charset="0"/>
            </a:endParaRPr>
          </a:p>
        </p:txBody>
      </p:sp>
      <p:sp>
        <p:nvSpPr>
          <p:cNvPr id="48" name="CasellaDiTesto 21">
            <a:extLst>
              <a:ext uri="{FF2B5EF4-FFF2-40B4-BE49-F238E27FC236}">
                <a16:creationId xmlns:a16="http://schemas.microsoft.com/office/drawing/2014/main" id="{99801D32-3B4B-9368-7098-463E6C742F59}"/>
              </a:ext>
            </a:extLst>
          </p:cNvPr>
          <p:cNvSpPr txBox="1"/>
          <p:nvPr/>
        </p:nvSpPr>
        <p:spPr>
          <a:xfrm>
            <a:off x="8903024" y="3016991"/>
            <a:ext cx="1970448" cy="1800493"/>
          </a:xfrm>
          <a:prstGeom prst="rect">
            <a:avLst/>
          </a:prstGeom>
          <a:noFill/>
        </p:spPr>
        <p:txBody>
          <a:bodyPr wrap="square" lIns="0" tIns="0" rIns="0" bIns="0" rtlCol="0">
            <a:spAutoFit/>
          </a:bodyPr>
          <a:lstStyle/>
          <a:p>
            <a:pPr marL="0" lvl="1"/>
            <a:r>
              <a:rPr lang="en-GB" sz="1050" b="0" dirty="0">
                <a:solidFill>
                  <a:schemeClr val="bg1"/>
                </a:solidFill>
                <a:latin typeface="Tahoma" panose="020B0604030504040204" pitchFamily="34" charset="0"/>
                <a:ea typeface="Tahoma" panose="020B0604030504040204" pitchFamily="34" charset="0"/>
                <a:cs typeface="Tahoma" panose="020B0604030504040204" pitchFamily="34" charset="0"/>
              </a:rPr>
              <a:t>Though work-from-home or hybrid models are attractive to employees who enjoy greater flexibility, many workers reported feeling less connected to their employers. Companies will need to make more of an effort to foster a sense of belonging among workers who might not meet regularly in person.</a:t>
            </a: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lvl="1"/>
            <a:endParaRPr lang="en-US" sz="1200" dirty="0">
              <a:solidFill>
                <a:schemeClr val="bg1"/>
              </a:solidFill>
              <a:latin typeface="Tahoma" charset="0"/>
              <a:ea typeface="Tahoma" charset="0"/>
              <a:cs typeface="Tahoma" charset="0"/>
            </a:endParaRPr>
          </a:p>
        </p:txBody>
      </p:sp>
      <p:sp>
        <p:nvSpPr>
          <p:cNvPr id="49" name="CasellaDiTesto 21">
            <a:extLst>
              <a:ext uri="{FF2B5EF4-FFF2-40B4-BE49-F238E27FC236}">
                <a16:creationId xmlns:a16="http://schemas.microsoft.com/office/drawing/2014/main" id="{241C8F11-FBF0-981B-43F7-3A9C8F8B3E37}"/>
              </a:ext>
            </a:extLst>
          </p:cNvPr>
          <p:cNvSpPr txBox="1"/>
          <p:nvPr/>
        </p:nvSpPr>
        <p:spPr>
          <a:xfrm>
            <a:off x="6111463" y="3016991"/>
            <a:ext cx="1962540" cy="1800493"/>
          </a:xfrm>
          <a:prstGeom prst="rect">
            <a:avLst/>
          </a:prstGeom>
          <a:noFill/>
        </p:spPr>
        <p:txBody>
          <a:bodyPr wrap="square" lIns="0" tIns="0" rIns="0" bIns="0" rtlCol="0">
            <a:spAutoFit/>
          </a:bodyPr>
          <a:lstStyle/>
          <a:p>
            <a:pPr marL="0" lvl="1"/>
            <a:r>
              <a:rPr lang="en-GB" sz="1050" b="0" dirty="0">
                <a:solidFill>
                  <a:schemeClr val="bg1"/>
                </a:solidFill>
                <a:latin typeface="Tahoma"/>
                <a:ea typeface="Tahoma"/>
                <a:cs typeface="Tahoma"/>
              </a:rPr>
              <a:t>Beyond filling critical hiring gaps, leveraging automation technology can help both existing team members and new hires focus on higher-value work. This enables employees to elevate their skills, engage in more value-add activities and support strategic objectives in more meaningful ways.</a:t>
            </a:r>
          </a:p>
          <a:p>
            <a:pPr marL="0" lvl="1"/>
            <a:endParaRPr lang="en-US" sz="1200" dirty="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227001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1256-B0DF-98EF-8194-15A34FEBA9A0}"/>
              </a:ext>
            </a:extLst>
          </p:cNvPr>
          <p:cNvSpPr>
            <a:spLocks noGrp="1"/>
          </p:cNvSpPr>
          <p:nvPr>
            <p:ph type="title"/>
          </p:nvPr>
        </p:nvSpPr>
        <p:spPr/>
        <p:txBody>
          <a:bodyPr/>
          <a:lstStyle/>
          <a:p>
            <a:r>
              <a:rPr lang="en-GB" dirty="0">
                <a:latin typeface="Tahoma"/>
                <a:ea typeface="Tahoma"/>
                <a:cs typeface="Tahoma"/>
              </a:rPr>
              <a:t>CFO Labs by VantagePoint</a:t>
            </a:r>
            <a:endParaRPr lang="en-US" dirty="0"/>
          </a:p>
        </p:txBody>
      </p:sp>
      <p:sp>
        <p:nvSpPr>
          <p:cNvPr id="3" name="Slide Number Placeholder 2">
            <a:extLst>
              <a:ext uri="{FF2B5EF4-FFF2-40B4-BE49-F238E27FC236}">
                <a16:creationId xmlns:a16="http://schemas.microsoft.com/office/drawing/2014/main" id="{B82F4222-244A-91F1-1A81-BD30FFB4D188}"/>
              </a:ext>
            </a:extLst>
          </p:cNvPr>
          <p:cNvSpPr>
            <a:spLocks noGrp="1"/>
          </p:cNvSpPr>
          <p:nvPr>
            <p:ph type="sldNum" sz="quarter" idx="10"/>
          </p:nvPr>
        </p:nvSpPr>
        <p:spPr/>
        <p:txBody>
          <a:bodyPr/>
          <a:lstStyle/>
          <a:p>
            <a:fld id="{86D27B05-6E95-B948-BC5B-71D16E1B354A}" type="slidenum">
              <a:rPr lang="en-US" smtClean="0"/>
              <a:pPr/>
              <a:t>14</a:t>
            </a:fld>
            <a:endParaRPr lang="en-US"/>
          </a:p>
        </p:txBody>
      </p:sp>
      <p:pic>
        <p:nvPicPr>
          <p:cNvPr id="15" name="Picture 14">
            <a:extLst>
              <a:ext uri="{FF2B5EF4-FFF2-40B4-BE49-F238E27FC236}">
                <a16:creationId xmlns:a16="http://schemas.microsoft.com/office/drawing/2014/main" id="{06F13C76-F0F6-3EE7-7FC8-BFAA39BF0D61}"/>
              </a:ext>
            </a:extLst>
          </p:cNvPr>
          <p:cNvPicPr>
            <a:picLocks noChangeAspect="1"/>
          </p:cNvPicPr>
          <p:nvPr/>
        </p:nvPicPr>
        <p:blipFill>
          <a:blip r:embed="rId2"/>
          <a:stretch>
            <a:fillRect/>
          </a:stretch>
        </p:blipFill>
        <p:spPr>
          <a:xfrm>
            <a:off x="1782614" y="2219516"/>
            <a:ext cx="8562109" cy="3631017"/>
          </a:xfrm>
          <a:prstGeom prst="rect">
            <a:avLst/>
          </a:prstGeom>
        </p:spPr>
      </p:pic>
      <p:sp>
        <p:nvSpPr>
          <p:cNvPr id="16" name="Text Placeholder 3">
            <a:extLst>
              <a:ext uri="{FF2B5EF4-FFF2-40B4-BE49-F238E27FC236}">
                <a16:creationId xmlns:a16="http://schemas.microsoft.com/office/drawing/2014/main" id="{FBE638FD-79ED-E0B9-CD1B-0B534F3F97E4}"/>
              </a:ext>
            </a:extLst>
          </p:cNvPr>
          <p:cNvSpPr>
            <a:spLocks noGrp="1"/>
          </p:cNvSpPr>
          <p:nvPr>
            <p:ph type="body" sz="quarter" idx="11"/>
          </p:nvPr>
        </p:nvSpPr>
        <p:spPr>
          <a:xfrm>
            <a:off x="493713" y="1350899"/>
            <a:ext cx="8456323" cy="249299"/>
          </a:xfrm>
        </p:spPr>
        <p:txBody>
          <a:bodyPr/>
          <a:lstStyle/>
          <a:p>
            <a:r>
              <a:rPr lang="en-GB" dirty="0"/>
              <a:t>Elevate your finance function by creating a connected finance strategy in one day</a:t>
            </a:r>
          </a:p>
        </p:txBody>
      </p:sp>
    </p:spTree>
    <p:extLst>
      <p:ext uri="{BB962C8B-B14F-4D97-AF65-F5344CB8AC3E}">
        <p14:creationId xmlns:p14="http://schemas.microsoft.com/office/powerpoint/2010/main" val="2024190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9A37-67F5-CCFE-F385-807455415774}"/>
              </a:ext>
            </a:extLst>
          </p:cNvPr>
          <p:cNvSpPr>
            <a:spLocks noGrp="1"/>
          </p:cNvSpPr>
          <p:nvPr>
            <p:ph type="title"/>
          </p:nvPr>
        </p:nvSpPr>
        <p:spPr/>
        <p:txBody>
          <a:bodyPr/>
          <a:lstStyle/>
          <a:p>
            <a:r>
              <a:rPr lang="en-GB" dirty="0"/>
              <a:t>Q&amp;A</a:t>
            </a:r>
          </a:p>
        </p:txBody>
      </p:sp>
    </p:spTree>
    <p:extLst>
      <p:ext uri="{BB962C8B-B14F-4D97-AF65-F5344CB8AC3E}">
        <p14:creationId xmlns:p14="http://schemas.microsoft.com/office/powerpoint/2010/main" val="3069388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87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2ED1-75C3-184F-9F38-4386E7F933D0}"/>
              </a:ext>
            </a:extLst>
          </p:cNvPr>
          <p:cNvSpPr>
            <a:spLocks noGrp="1"/>
          </p:cNvSpPr>
          <p:nvPr>
            <p:ph type="title"/>
          </p:nvPr>
        </p:nvSpPr>
        <p:spPr>
          <a:xfrm>
            <a:off x="493806" y="1877806"/>
            <a:ext cx="8104093" cy="1551194"/>
          </a:xfrm>
        </p:spPr>
        <p:txBody>
          <a:bodyPr/>
          <a:lstStyle/>
          <a:p>
            <a:r>
              <a:rPr lang="en-GB" b="0" dirty="0">
                <a:latin typeface="Tahoma"/>
                <a:ea typeface="Tahoma"/>
                <a:cs typeface="Tahoma"/>
              </a:rPr>
              <a:t>Session one: </a:t>
            </a:r>
            <a:br>
              <a:rPr lang="en-GB" dirty="0">
                <a:latin typeface="Tahoma"/>
                <a:ea typeface="Tahoma"/>
                <a:cs typeface="Tahoma"/>
              </a:rPr>
            </a:br>
            <a:br>
              <a:rPr lang="en-GB" dirty="0">
                <a:latin typeface="Tahoma"/>
                <a:ea typeface="Tahoma"/>
                <a:cs typeface="Tahoma"/>
              </a:rPr>
            </a:br>
            <a:r>
              <a:rPr lang="en-GB" dirty="0">
                <a:latin typeface="Tahoma"/>
                <a:ea typeface="Tahoma"/>
                <a:cs typeface="Tahoma"/>
              </a:rPr>
              <a:t>Why your finance team is leaving </a:t>
            </a:r>
            <a:br>
              <a:rPr lang="en-GB" dirty="0">
                <a:latin typeface="Tahoma"/>
                <a:ea typeface="Tahoma"/>
                <a:cs typeface="Tahoma"/>
              </a:rPr>
            </a:br>
            <a:r>
              <a:rPr lang="en-GB" dirty="0">
                <a:latin typeface="Tahoma"/>
                <a:ea typeface="Tahoma"/>
                <a:cs typeface="Tahoma"/>
              </a:rPr>
              <a:t>and what you can do to stop it</a:t>
            </a:r>
            <a:endParaRPr lang="en-US" dirty="0">
              <a:latin typeface="Tahoma"/>
              <a:ea typeface="Tahoma"/>
              <a:cs typeface="Tahoma"/>
            </a:endParaRPr>
          </a:p>
        </p:txBody>
      </p:sp>
    </p:spTree>
    <p:extLst>
      <p:ext uri="{BB962C8B-B14F-4D97-AF65-F5344CB8AC3E}">
        <p14:creationId xmlns:p14="http://schemas.microsoft.com/office/powerpoint/2010/main" val="359340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A52A-813F-9D4D-B84A-F5385C895568}"/>
              </a:ext>
            </a:extLst>
          </p:cNvPr>
          <p:cNvSpPr>
            <a:spLocks noGrp="1"/>
          </p:cNvSpPr>
          <p:nvPr>
            <p:ph type="title"/>
          </p:nvPr>
        </p:nvSpPr>
        <p:spPr/>
        <p:txBody>
          <a:bodyPr/>
          <a:lstStyle/>
          <a:p>
            <a:r>
              <a:rPr lang="en-US" altLang="ja-JP" dirty="0"/>
              <a:t>Future finance masterclass</a:t>
            </a:r>
            <a:endParaRPr lang="en-GB" dirty="0"/>
          </a:p>
        </p:txBody>
      </p:sp>
      <p:sp>
        <p:nvSpPr>
          <p:cNvPr id="3" name="Slide Number Placeholder 2">
            <a:extLst>
              <a:ext uri="{FF2B5EF4-FFF2-40B4-BE49-F238E27FC236}">
                <a16:creationId xmlns:a16="http://schemas.microsoft.com/office/drawing/2014/main" id="{92679401-31DD-1E4C-A962-18C1889557F8}"/>
              </a:ext>
            </a:extLst>
          </p:cNvPr>
          <p:cNvSpPr>
            <a:spLocks noGrp="1"/>
          </p:cNvSpPr>
          <p:nvPr>
            <p:ph type="sldNum" sz="quarter" idx="10"/>
          </p:nvPr>
        </p:nvSpPr>
        <p:spPr/>
        <p:txBody>
          <a:bodyPr/>
          <a:lstStyle/>
          <a:p>
            <a:fld id="{86D27B05-6E95-B948-BC5B-71D16E1B354A}" type="slidenum">
              <a:rPr lang="en-US" smtClean="0"/>
              <a:pPr/>
              <a:t>3</a:t>
            </a:fld>
            <a:endParaRPr lang="en-US" dirty="0"/>
          </a:p>
        </p:txBody>
      </p:sp>
      <p:sp>
        <p:nvSpPr>
          <p:cNvPr id="4" name="Text Placeholder 3">
            <a:extLst>
              <a:ext uri="{FF2B5EF4-FFF2-40B4-BE49-F238E27FC236}">
                <a16:creationId xmlns:a16="http://schemas.microsoft.com/office/drawing/2014/main" id="{F6D5F32F-99B9-F943-9A93-8DBC8276D5B3}"/>
              </a:ext>
            </a:extLst>
          </p:cNvPr>
          <p:cNvSpPr>
            <a:spLocks noGrp="1"/>
          </p:cNvSpPr>
          <p:nvPr>
            <p:ph type="body" sz="quarter" idx="11"/>
          </p:nvPr>
        </p:nvSpPr>
        <p:spPr>
          <a:xfrm>
            <a:off x="493713" y="1350899"/>
            <a:ext cx="6350147" cy="249299"/>
          </a:xfrm>
        </p:spPr>
        <p:txBody>
          <a:bodyPr/>
          <a:lstStyle/>
          <a:p>
            <a:r>
              <a:rPr lang="en-US" dirty="0"/>
              <a:t>Workshop dates</a:t>
            </a:r>
          </a:p>
        </p:txBody>
      </p:sp>
      <p:grpSp>
        <p:nvGrpSpPr>
          <p:cNvPr id="25" name="Group 24">
            <a:extLst>
              <a:ext uri="{FF2B5EF4-FFF2-40B4-BE49-F238E27FC236}">
                <a16:creationId xmlns:a16="http://schemas.microsoft.com/office/drawing/2014/main" id="{65260033-9158-FC4A-93EB-6C83513C4E9F}"/>
              </a:ext>
            </a:extLst>
          </p:cNvPr>
          <p:cNvGrpSpPr/>
          <p:nvPr/>
        </p:nvGrpSpPr>
        <p:grpSpPr>
          <a:xfrm>
            <a:off x="1968498" y="1600198"/>
            <a:ext cx="7694084" cy="4039391"/>
            <a:chOff x="634998" y="1851660"/>
            <a:chExt cx="7694084" cy="4039391"/>
          </a:xfrm>
        </p:grpSpPr>
        <p:sp>
          <p:nvSpPr>
            <p:cNvPr id="5" name="Pentagon 4">
              <a:extLst>
                <a:ext uri="{FF2B5EF4-FFF2-40B4-BE49-F238E27FC236}">
                  <a16:creationId xmlns:a16="http://schemas.microsoft.com/office/drawing/2014/main" id="{727EDE13-8F6B-A442-9546-D4C9067CFF11}"/>
                </a:ext>
              </a:extLst>
            </p:cNvPr>
            <p:cNvSpPr/>
            <p:nvPr/>
          </p:nvSpPr>
          <p:spPr>
            <a:xfrm flipH="1">
              <a:off x="634998" y="2349930"/>
              <a:ext cx="2366433" cy="1018645"/>
            </a:xfrm>
            <a:prstGeom prst="homePlat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6" name="Pentagon 5">
              <a:extLst>
                <a:ext uri="{FF2B5EF4-FFF2-40B4-BE49-F238E27FC236}">
                  <a16:creationId xmlns:a16="http://schemas.microsoft.com/office/drawing/2014/main" id="{64E0A780-6C0A-DA47-994B-5F475A4835AF}"/>
                </a:ext>
              </a:extLst>
            </p:cNvPr>
            <p:cNvSpPr/>
            <p:nvPr/>
          </p:nvSpPr>
          <p:spPr>
            <a:xfrm flipH="1">
              <a:off x="634998" y="3362430"/>
              <a:ext cx="2366433" cy="1018645"/>
            </a:xfrm>
            <a:prstGeom prst="homePlat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7" name="Pentagon 6">
              <a:extLst>
                <a:ext uri="{FF2B5EF4-FFF2-40B4-BE49-F238E27FC236}">
                  <a16:creationId xmlns:a16="http://schemas.microsoft.com/office/drawing/2014/main" id="{A10F05CE-92EE-D041-ADD8-87AE7D3099EB}"/>
                </a:ext>
              </a:extLst>
            </p:cNvPr>
            <p:cNvSpPr/>
            <p:nvPr/>
          </p:nvSpPr>
          <p:spPr>
            <a:xfrm flipH="1">
              <a:off x="634998" y="4381075"/>
              <a:ext cx="2366433" cy="1018645"/>
            </a:xfrm>
            <a:prstGeom prst="homePlate">
              <a:avLst/>
            </a:prstGeom>
            <a:solidFill>
              <a:schemeClr val="accent1">
                <a:lumMod val="90000"/>
                <a:lumOff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8" name="Rectangle 8">
              <a:extLst>
                <a:ext uri="{FF2B5EF4-FFF2-40B4-BE49-F238E27FC236}">
                  <a16:creationId xmlns:a16="http://schemas.microsoft.com/office/drawing/2014/main" id="{ECC558F1-1D2A-3547-A892-7D7365982C12}"/>
                </a:ext>
              </a:extLst>
            </p:cNvPr>
            <p:cNvSpPr/>
            <p:nvPr/>
          </p:nvSpPr>
          <p:spPr>
            <a:xfrm>
              <a:off x="3001433" y="3187998"/>
              <a:ext cx="660400" cy="1364875"/>
            </a:xfrm>
            <a:custGeom>
              <a:avLst/>
              <a:gdLst>
                <a:gd name="connsiteX0" fmla="*/ 0 w 1696507"/>
                <a:gd name="connsiteY0" fmla="*/ 0 h 1018645"/>
                <a:gd name="connsiteX1" fmla="*/ 1696507 w 1696507"/>
                <a:gd name="connsiteY1" fmla="*/ 0 h 1018645"/>
                <a:gd name="connsiteX2" fmla="*/ 1696507 w 1696507"/>
                <a:gd name="connsiteY2" fmla="*/ 1018645 h 1018645"/>
                <a:gd name="connsiteX3" fmla="*/ 0 w 1696507"/>
                <a:gd name="connsiteY3" fmla="*/ 1018645 h 1018645"/>
                <a:gd name="connsiteX4" fmla="*/ 0 w 1696507"/>
                <a:gd name="connsiteY4" fmla="*/ 0 h 1018645"/>
                <a:gd name="connsiteX0" fmla="*/ 0 w 1696507"/>
                <a:gd name="connsiteY0" fmla="*/ 165100 h 1183745"/>
                <a:gd name="connsiteX1" fmla="*/ 1696507 w 1696507"/>
                <a:gd name="connsiteY1" fmla="*/ 0 h 1183745"/>
                <a:gd name="connsiteX2" fmla="*/ 1696507 w 1696507"/>
                <a:gd name="connsiteY2" fmla="*/ 1183745 h 1183745"/>
                <a:gd name="connsiteX3" fmla="*/ 0 w 1696507"/>
                <a:gd name="connsiteY3" fmla="*/ 1183745 h 1183745"/>
                <a:gd name="connsiteX4" fmla="*/ 0 w 1696507"/>
                <a:gd name="connsiteY4" fmla="*/ 165100 h 1183745"/>
                <a:gd name="connsiteX0" fmla="*/ 0 w 1696507"/>
                <a:gd name="connsiteY0" fmla="*/ 165100 h 1352020"/>
                <a:gd name="connsiteX1" fmla="*/ 1696507 w 1696507"/>
                <a:gd name="connsiteY1" fmla="*/ 0 h 1352020"/>
                <a:gd name="connsiteX2" fmla="*/ 1696507 w 1696507"/>
                <a:gd name="connsiteY2" fmla="*/ 1352020 h 1352020"/>
                <a:gd name="connsiteX3" fmla="*/ 0 w 1696507"/>
                <a:gd name="connsiteY3" fmla="*/ 1183745 h 1352020"/>
                <a:gd name="connsiteX4" fmla="*/ 0 w 1696507"/>
                <a:gd name="connsiteY4" fmla="*/ 165100 h 13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7" h="1352020">
                  <a:moveTo>
                    <a:pt x="0" y="165100"/>
                  </a:moveTo>
                  <a:lnTo>
                    <a:pt x="1696507" y="0"/>
                  </a:lnTo>
                  <a:lnTo>
                    <a:pt x="1696507" y="1352020"/>
                  </a:lnTo>
                  <a:lnTo>
                    <a:pt x="0" y="1183745"/>
                  </a:lnTo>
                  <a:lnTo>
                    <a:pt x="0" y="165100"/>
                  </a:lnTo>
                  <a:close/>
                </a:path>
              </a:pathLst>
            </a:custGeom>
            <a:solidFill>
              <a:schemeClr val="accent2">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9" name="Rectangle 9">
              <a:extLst>
                <a:ext uri="{FF2B5EF4-FFF2-40B4-BE49-F238E27FC236}">
                  <a16:creationId xmlns:a16="http://schemas.microsoft.com/office/drawing/2014/main" id="{6D1FDDE9-3258-B44C-8972-982823B330C8}"/>
                </a:ext>
              </a:extLst>
            </p:cNvPr>
            <p:cNvSpPr/>
            <p:nvPr/>
          </p:nvSpPr>
          <p:spPr>
            <a:xfrm>
              <a:off x="3001433" y="1851660"/>
              <a:ext cx="660400" cy="1510770"/>
            </a:xfrm>
            <a:custGeom>
              <a:avLst/>
              <a:gdLst>
                <a:gd name="connsiteX0" fmla="*/ 0 w 1696507"/>
                <a:gd name="connsiteY0" fmla="*/ 0 h 1018645"/>
                <a:gd name="connsiteX1" fmla="*/ 1696507 w 1696507"/>
                <a:gd name="connsiteY1" fmla="*/ 0 h 1018645"/>
                <a:gd name="connsiteX2" fmla="*/ 1696507 w 1696507"/>
                <a:gd name="connsiteY2" fmla="*/ 1018645 h 1018645"/>
                <a:gd name="connsiteX3" fmla="*/ 0 w 1696507"/>
                <a:gd name="connsiteY3" fmla="*/ 1018645 h 1018645"/>
                <a:gd name="connsiteX4" fmla="*/ 0 w 1696507"/>
                <a:gd name="connsiteY4" fmla="*/ 0 h 1018645"/>
                <a:gd name="connsiteX0" fmla="*/ 0 w 1696507"/>
                <a:gd name="connsiteY0" fmla="*/ 482600 h 1501245"/>
                <a:gd name="connsiteX1" fmla="*/ 1696507 w 1696507"/>
                <a:gd name="connsiteY1" fmla="*/ 0 h 1501245"/>
                <a:gd name="connsiteX2" fmla="*/ 1696507 w 1696507"/>
                <a:gd name="connsiteY2" fmla="*/ 1501245 h 1501245"/>
                <a:gd name="connsiteX3" fmla="*/ 0 w 1696507"/>
                <a:gd name="connsiteY3" fmla="*/ 1501245 h 1501245"/>
                <a:gd name="connsiteX4" fmla="*/ 0 w 1696507"/>
                <a:gd name="connsiteY4" fmla="*/ 482600 h 1501245"/>
                <a:gd name="connsiteX0" fmla="*/ 0 w 1696507"/>
                <a:gd name="connsiteY0" fmla="*/ 482600 h 1501245"/>
                <a:gd name="connsiteX1" fmla="*/ 1696507 w 1696507"/>
                <a:gd name="connsiteY1" fmla="*/ 0 h 1501245"/>
                <a:gd name="connsiteX2" fmla="*/ 1696507 w 1696507"/>
                <a:gd name="connsiteY2" fmla="*/ 1332970 h 1501245"/>
                <a:gd name="connsiteX3" fmla="*/ 0 w 1696507"/>
                <a:gd name="connsiteY3" fmla="*/ 1501245 h 1501245"/>
                <a:gd name="connsiteX4" fmla="*/ 0 w 1696507"/>
                <a:gd name="connsiteY4" fmla="*/ 482600 h 1501245"/>
                <a:gd name="connsiteX0" fmla="*/ 0 w 1696507"/>
                <a:gd name="connsiteY0" fmla="*/ 482600 h 1501245"/>
                <a:gd name="connsiteX1" fmla="*/ 1696507 w 1696507"/>
                <a:gd name="connsiteY1" fmla="*/ 0 h 1501245"/>
                <a:gd name="connsiteX2" fmla="*/ 1696507 w 1696507"/>
                <a:gd name="connsiteY2" fmla="*/ 1332970 h 1501245"/>
                <a:gd name="connsiteX3" fmla="*/ 0 w 1696507"/>
                <a:gd name="connsiteY3" fmla="*/ 1501245 h 1501245"/>
                <a:gd name="connsiteX4" fmla="*/ 0 w 1696507"/>
                <a:gd name="connsiteY4" fmla="*/ 482600 h 1501245"/>
                <a:gd name="connsiteX0" fmla="*/ 0 w 1696507"/>
                <a:gd name="connsiteY0" fmla="*/ 492125 h 1510770"/>
                <a:gd name="connsiteX1" fmla="*/ 1693332 w 1696507"/>
                <a:gd name="connsiteY1" fmla="*/ 0 h 1510770"/>
                <a:gd name="connsiteX2" fmla="*/ 1696507 w 1696507"/>
                <a:gd name="connsiteY2" fmla="*/ 1342495 h 1510770"/>
                <a:gd name="connsiteX3" fmla="*/ 0 w 1696507"/>
                <a:gd name="connsiteY3" fmla="*/ 1510770 h 1510770"/>
                <a:gd name="connsiteX4" fmla="*/ 0 w 1696507"/>
                <a:gd name="connsiteY4" fmla="*/ 492125 h 1510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7" h="1510770">
                  <a:moveTo>
                    <a:pt x="0" y="492125"/>
                  </a:moveTo>
                  <a:lnTo>
                    <a:pt x="1693332" y="0"/>
                  </a:lnTo>
                  <a:cubicBezTo>
                    <a:pt x="1694390" y="447498"/>
                    <a:pt x="1695449" y="894997"/>
                    <a:pt x="1696507" y="1342495"/>
                  </a:cubicBezTo>
                  <a:lnTo>
                    <a:pt x="0" y="1510770"/>
                  </a:lnTo>
                  <a:lnTo>
                    <a:pt x="0" y="492125"/>
                  </a:lnTo>
                  <a:close/>
                </a:path>
              </a:pathLst>
            </a:custGeom>
            <a:solidFill>
              <a:schemeClr val="accent6">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10" name="Rectangle 10">
              <a:extLst>
                <a:ext uri="{FF2B5EF4-FFF2-40B4-BE49-F238E27FC236}">
                  <a16:creationId xmlns:a16="http://schemas.microsoft.com/office/drawing/2014/main" id="{75A738B1-CE2B-CD46-B9F7-9987742F633F}"/>
                </a:ext>
              </a:extLst>
            </p:cNvPr>
            <p:cNvSpPr/>
            <p:nvPr/>
          </p:nvSpPr>
          <p:spPr>
            <a:xfrm>
              <a:off x="3001433" y="4381074"/>
              <a:ext cx="660400" cy="1501245"/>
            </a:xfrm>
            <a:custGeom>
              <a:avLst/>
              <a:gdLst>
                <a:gd name="connsiteX0" fmla="*/ 0 w 1696507"/>
                <a:gd name="connsiteY0" fmla="*/ 0 h 1018645"/>
                <a:gd name="connsiteX1" fmla="*/ 1696507 w 1696507"/>
                <a:gd name="connsiteY1" fmla="*/ 0 h 1018645"/>
                <a:gd name="connsiteX2" fmla="*/ 1696507 w 1696507"/>
                <a:gd name="connsiteY2" fmla="*/ 1018645 h 1018645"/>
                <a:gd name="connsiteX3" fmla="*/ 0 w 1696507"/>
                <a:gd name="connsiteY3" fmla="*/ 1018645 h 1018645"/>
                <a:gd name="connsiteX4" fmla="*/ 0 w 1696507"/>
                <a:gd name="connsiteY4" fmla="*/ 0 h 1018645"/>
                <a:gd name="connsiteX0" fmla="*/ 0 w 1696507"/>
                <a:gd name="connsiteY0" fmla="*/ 0 h 1018645"/>
                <a:gd name="connsiteX1" fmla="*/ 1696507 w 1696507"/>
                <a:gd name="connsiteY1" fmla="*/ 168275 h 1018645"/>
                <a:gd name="connsiteX2" fmla="*/ 1696507 w 1696507"/>
                <a:gd name="connsiteY2" fmla="*/ 1018645 h 1018645"/>
                <a:gd name="connsiteX3" fmla="*/ 0 w 1696507"/>
                <a:gd name="connsiteY3" fmla="*/ 1018645 h 1018645"/>
                <a:gd name="connsiteX4" fmla="*/ 0 w 1696507"/>
                <a:gd name="connsiteY4" fmla="*/ 0 h 1018645"/>
                <a:gd name="connsiteX0" fmla="*/ 0 w 1696507"/>
                <a:gd name="connsiteY0" fmla="*/ 0 h 1501245"/>
                <a:gd name="connsiteX1" fmla="*/ 1696507 w 1696507"/>
                <a:gd name="connsiteY1" fmla="*/ 168275 h 1501245"/>
                <a:gd name="connsiteX2" fmla="*/ 1696507 w 1696507"/>
                <a:gd name="connsiteY2" fmla="*/ 1501245 h 1501245"/>
                <a:gd name="connsiteX3" fmla="*/ 0 w 1696507"/>
                <a:gd name="connsiteY3" fmla="*/ 1018645 h 1501245"/>
                <a:gd name="connsiteX4" fmla="*/ 0 w 1696507"/>
                <a:gd name="connsiteY4" fmla="*/ 0 h 150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7" h="1501245">
                  <a:moveTo>
                    <a:pt x="0" y="0"/>
                  </a:moveTo>
                  <a:lnTo>
                    <a:pt x="1696507" y="168275"/>
                  </a:lnTo>
                  <a:lnTo>
                    <a:pt x="1696507" y="1501245"/>
                  </a:lnTo>
                  <a:lnTo>
                    <a:pt x="0" y="1018645"/>
                  </a:lnTo>
                  <a:lnTo>
                    <a:pt x="0" y="0"/>
                  </a:ln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11" name="Rectangle 10">
              <a:extLst>
                <a:ext uri="{FF2B5EF4-FFF2-40B4-BE49-F238E27FC236}">
                  <a16:creationId xmlns:a16="http://schemas.microsoft.com/office/drawing/2014/main" id="{EE3F1793-6AC9-6F41-90D0-B95CFF03408C}"/>
                </a:ext>
              </a:extLst>
            </p:cNvPr>
            <p:cNvSpPr/>
            <p:nvPr/>
          </p:nvSpPr>
          <p:spPr>
            <a:xfrm>
              <a:off x="1326170" y="2666073"/>
              <a:ext cx="1533182" cy="369332"/>
            </a:xfrm>
            <a:prstGeom prst="rect">
              <a:avLst/>
            </a:prstGeom>
            <a:ln>
              <a:noFill/>
            </a:ln>
          </p:spPr>
          <p:txBody>
            <a:bodyPr wrap="square" lIns="0" tIns="0" rIns="0" bIns="0">
              <a:spAutoFit/>
            </a:bodyPr>
            <a:lstStyle/>
            <a:p>
              <a:pPr>
                <a:spcAft>
                  <a:spcPts val="600"/>
                </a:spcAft>
              </a:pPr>
              <a:r>
                <a:rPr lang="en-US" sz="2400" b="1" dirty="0">
                  <a:solidFill>
                    <a:schemeClr val="bg1"/>
                  </a:solidFill>
                </a:rPr>
                <a:t>People</a:t>
              </a:r>
              <a:endParaRPr lang="en-US" sz="2400" dirty="0">
                <a:solidFill>
                  <a:schemeClr val="bg1"/>
                </a:solidFill>
              </a:endParaRPr>
            </a:p>
          </p:txBody>
        </p:sp>
        <p:sp>
          <p:nvSpPr>
            <p:cNvPr id="14" name="Round Same Side Corner Rectangle 47">
              <a:extLst>
                <a:ext uri="{FF2B5EF4-FFF2-40B4-BE49-F238E27FC236}">
                  <a16:creationId xmlns:a16="http://schemas.microsoft.com/office/drawing/2014/main" id="{D06D61EC-78AF-4949-8EB2-F5462A09139C}"/>
                </a:ext>
              </a:extLst>
            </p:cNvPr>
            <p:cNvSpPr/>
            <p:nvPr/>
          </p:nvSpPr>
          <p:spPr>
            <a:xfrm rot="5400000">
              <a:off x="5322358" y="191928"/>
              <a:ext cx="1346199" cy="4667248"/>
            </a:xfrm>
            <a:prstGeom prst="round2Same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15" name="Round Same Side Corner Rectangle 48">
              <a:extLst>
                <a:ext uri="{FF2B5EF4-FFF2-40B4-BE49-F238E27FC236}">
                  <a16:creationId xmlns:a16="http://schemas.microsoft.com/office/drawing/2014/main" id="{7EC9B4F8-45CE-4C47-9C13-C2345EDB8E1A}"/>
                </a:ext>
              </a:extLst>
            </p:cNvPr>
            <p:cNvSpPr/>
            <p:nvPr/>
          </p:nvSpPr>
          <p:spPr>
            <a:xfrm rot="5400000">
              <a:off x="5322358" y="1538128"/>
              <a:ext cx="1346199" cy="4667248"/>
            </a:xfrm>
            <a:prstGeom prst="round2Same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16" name="Round Same Side Corner Rectangle 49">
              <a:extLst>
                <a:ext uri="{FF2B5EF4-FFF2-40B4-BE49-F238E27FC236}">
                  <a16:creationId xmlns:a16="http://schemas.microsoft.com/office/drawing/2014/main" id="{0C4709BA-0D92-AF45-8C6C-F2113B7583BC}"/>
                </a:ext>
              </a:extLst>
            </p:cNvPr>
            <p:cNvSpPr/>
            <p:nvPr/>
          </p:nvSpPr>
          <p:spPr>
            <a:xfrm rot="5400000">
              <a:off x="5322358" y="2884328"/>
              <a:ext cx="1346199" cy="4667248"/>
            </a:xfrm>
            <a:prstGeom prst="round2SameRect">
              <a:avLst/>
            </a:prstGeom>
            <a:solidFill>
              <a:schemeClr val="accent1">
                <a:lumMod val="90000"/>
                <a:lumOff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b="0" dirty="0">
                <a:solidFill>
                  <a:schemeClr val="bg1"/>
                </a:solidFill>
              </a:endParaRPr>
            </a:p>
          </p:txBody>
        </p:sp>
        <p:sp>
          <p:nvSpPr>
            <p:cNvPr id="17" name="Rectangle 16">
              <a:extLst>
                <a:ext uri="{FF2B5EF4-FFF2-40B4-BE49-F238E27FC236}">
                  <a16:creationId xmlns:a16="http://schemas.microsoft.com/office/drawing/2014/main" id="{46DF92A0-F9F9-6045-94F0-7A7425091BE6}"/>
                </a:ext>
              </a:extLst>
            </p:cNvPr>
            <p:cNvSpPr/>
            <p:nvPr/>
          </p:nvSpPr>
          <p:spPr>
            <a:xfrm>
              <a:off x="3803913" y="2062454"/>
              <a:ext cx="4383088" cy="861774"/>
            </a:xfrm>
            <a:prstGeom prst="rect">
              <a:avLst/>
            </a:prstGeom>
            <a:ln>
              <a:noFill/>
            </a:ln>
          </p:spPr>
          <p:txBody>
            <a:bodyPr wrap="square" lIns="0" tIns="0" rIns="0" bIns="0">
              <a:spAutoFit/>
            </a:bodyPr>
            <a:lstStyle/>
            <a:p>
              <a:endParaRPr lang="en-US" sz="1400" b="1" dirty="0">
                <a:solidFill>
                  <a:schemeClr val="bg1"/>
                </a:solidFill>
              </a:endParaRPr>
            </a:p>
            <a:p>
              <a:r>
                <a:rPr lang="en-US" sz="1400" b="1" dirty="0">
                  <a:solidFill>
                    <a:schemeClr val="bg1"/>
                  </a:solidFill>
                </a:rPr>
                <a:t>25 October 14:30 BST/9:30 am EDT</a:t>
              </a:r>
              <a:endParaRPr lang="en-GB" sz="1400" b="1" i="0" dirty="0">
                <a:solidFill>
                  <a:srgbClr val="FFFFFF"/>
                </a:solidFill>
                <a:effectLst/>
              </a:endParaRPr>
            </a:p>
            <a:p>
              <a:pPr algn="l"/>
              <a:r>
                <a:rPr lang="en-GB" sz="1400" i="0" dirty="0">
                  <a:solidFill>
                    <a:srgbClr val="FFFFFF"/>
                  </a:solidFill>
                  <a:effectLst/>
                </a:rPr>
                <a:t>Why your finance team is leaving and what you can do to stop it</a:t>
              </a:r>
            </a:p>
          </p:txBody>
        </p:sp>
        <p:sp>
          <p:nvSpPr>
            <p:cNvPr id="18" name="Rectangle 17">
              <a:extLst>
                <a:ext uri="{FF2B5EF4-FFF2-40B4-BE49-F238E27FC236}">
                  <a16:creationId xmlns:a16="http://schemas.microsoft.com/office/drawing/2014/main" id="{619695B0-CCBE-5B4B-9881-44E426F41B83}"/>
                </a:ext>
              </a:extLst>
            </p:cNvPr>
            <p:cNvSpPr/>
            <p:nvPr/>
          </p:nvSpPr>
          <p:spPr>
            <a:xfrm>
              <a:off x="3803913" y="3421717"/>
              <a:ext cx="4383088" cy="646331"/>
            </a:xfrm>
            <a:prstGeom prst="rect">
              <a:avLst/>
            </a:prstGeom>
            <a:ln>
              <a:noFill/>
            </a:ln>
          </p:spPr>
          <p:txBody>
            <a:bodyPr wrap="square" lIns="0" tIns="0" rIns="0" bIns="0">
              <a:spAutoFit/>
            </a:bodyPr>
            <a:lstStyle/>
            <a:p>
              <a:endParaRPr lang="en-US" sz="1400" b="1" dirty="0">
                <a:solidFill>
                  <a:schemeClr val="bg1"/>
                </a:solidFill>
                <a:latin typeface="+mj-lt"/>
              </a:endParaRPr>
            </a:p>
            <a:p>
              <a:r>
                <a:rPr lang="en-US" sz="1400" b="1" dirty="0">
                  <a:solidFill>
                    <a:schemeClr val="bg1"/>
                  </a:solidFill>
                  <a:latin typeface="+mj-lt"/>
                </a:rPr>
                <a:t>15 November 14:00 BST/9:00 am EDT</a:t>
              </a:r>
              <a:endParaRPr lang="en-GB" sz="1400" b="0" i="0" dirty="0">
                <a:solidFill>
                  <a:srgbClr val="FFFFFF"/>
                </a:solidFill>
                <a:effectLst/>
                <a:latin typeface="+mj-lt"/>
              </a:endParaRPr>
            </a:p>
            <a:p>
              <a:r>
                <a:rPr lang="en-GB" sz="1400" i="0" dirty="0">
                  <a:solidFill>
                    <a:srgbClr val="FFFFFF"/>
                  </a:solidFill>
                  <a:effectLst/>
                  <a:latin typeface="+mj-lt"/>
                </a:rPr>
                <a:t>What the CFO wants to see and why it's not happening</a:t>
              </a:r>
              <a:endParaRPr lang="en-GB" sz="1400" i="0" dirty="0">
                <a:solidFill>
                  <a:srgbClr val="1E1E41"/>
                </a:solidFill>
                <a:effectLst/>
                <a:latin typeface="+mj-lt"/>
              </a:endParaRPr>
            </a:p>
          </p:txBody>
        </p:sp>
        <p:sp>
          <p:nvSpPr>
            <p:cNvPr id="19" name="Rectangle 18">
              <a:extLst>
                <a:ext uri="{FF2B5EF4-FFF2-40B4-BE49-F238E27FC236}">
                  <a16:creationId xmlns:a16="http://schemas.microsoft.com/office/drawing/2014/main" id="{C8A82C18-09B7-F942-BAB9-7320AB3D3F2C}"/>
                </a:ext>
              </a:extLst>
            </p:cNvPr>
            <p:cNvSpPr/>
            <p:nvPr/>
          </p:nvSpPr>
          <p:spPr>
            <a:xfrm>
              <a:off x="3803913" y="4767917"/>
              <a:ext cx="4383088" cy="646331"/>
            </a:xfrm>
            <a:prstGeom prst="rect">
              <a:avLst/>
            </a:prstGeom>
            <a:ln>
              <a:noFill/>
            </a:ln>
          </p:spPr>
          <p:txBody>
            <a:bodyPr wrap="square" lIns="0" tIns="0" rIns="0" bIns="0">
              <a:spAutoFit/>
            </a:bodyPr>
            <a:lstStyle/>
            <a:p>
              <a:endParaRPr lang="en-US" sz="1400" b="1" dirty="0">
                <a:solidFill>
                  <a:schemeClr val="bg1"/>
                </a:solidFill>
                <a:latin typeface="+mj-lt"/>
              </a:endParaRPr>
            </a:p>
            <a:p>
              <a:r>
                <a:rPr lang="en-US" sz="1400" b="1" dirty="0">
                  <a:solidFill>
                    <a:schemeClr val="bg1"/>
                  </a:solidFill>
                  <a:latin typeface="+mj-lt"/>
                </a:rPr>
                <a:t>6 December 14:00 BST/9:00 am EDT</a:t>
              </a:r>
              <a:endParaRPr lang="en-GB" sz="1400" b="1" i="0" dirty="0">
                <a:solidFill>
                  <a:schemeClr val="bg1"/>
                </a:solidFill>
                <a:effectLst/>
                <a:latin typeface="+mj-lt"/>
              </a:endParaRPr>
            </a:p>
            <a:p>
              <a:r>
                <a:rPr lang="en-GB" sz="1400" i="0" dirty="0">
                  <a:solidFill>
                    <a:schemeClr val="bg1"/>
                  </a:solidFill>
                  <a:effectLst/>
                  <a:latin typeface="+mj-lt"/>
                </a:rPr>
                <a:t>The essential tools every finance team needs in 2023</a:t>
              </a:r>
            </a:p>
          </p:txBody>
        </p:sp>
      </p:grpSp>
      <p:sp>
        <p:nvSpPr>
          <p:cNvPr id="28" name="Rectangle 27">
            <a:extLst>
              <a:ext uri="{FF2B5EF4-FFF2-40B4-BE49-F238E27FC236}">
                <a16:creationId xmlns:a16="http://schemas.microsoft.com/office/drawing/2014/main" id="{9782B514-A76D-AB19-8B6A-2E349BB2C2FB}"/>
              </a:ext>
            </a:extLst>
          </p:cNvPr>
          <p:cNvSpPr/>
          <p:nvPr/>
        </p:nvSpPr>
        <p:spPr>
          <a:xfrm>
            <a:off x="2659670" y="3418427"/>
            <a:ext cx="1533182" cy="369332"/>
          </a:xfrm>
          <a:prstGeom prst="rect">
            <a:avLst/>
          </a:prstGeom>
          <a:ln>
            <a:noFill/>
          </a:ln>
        </p:spPr>
        <p:txBody>
          <a:bodyPr wrap="square" lIns="0" tIns="0" rIns="0" bIns="0">
            <a:spAutoFit/>
          </a:bodyPr>
          <a:lstStyle/>
          <a:p>
            <a:pPr>
              <a:spcAft>
                <a:spcPts val="600"/>
              </a:spcAft>
            </a:pPr>
            <a:r>
              <a:rPr lang="en-US" sz="2400" b="1" dirty="0">
                <a:solidFill>
                  <a:schemeClr val="bg1"/>
                </a:solidFill>
              </a:rPr>
              <a:t>Process</a:t>
            </a:r>
            <a:endParaRPr lang="en-US" sz="2400" dirty="0">
              <a:solidFill>
                <a:schemeClr val="bg1"/>
              </a:solidFill>
            </a:endParaRPr>
          </a:p>
        </p:txBody>
      </p:sp>
      <p:sp>
        <p:nvSpPr>
          <p:cNvPr id="29" name="Rectangle 28">
            <a:extLst>
              <a:ext uri="{FF2B5EF4-FFF2-40B4-BE49-F238E27FC236}">
                <a16:creationId xmlns:a16="http://schemas.microsoft.com/office/drawing/2014/main" id="{69F385A4-5AA1-1A1F-1950-5745078BFD55}"/>
              </a:ext>
            </a:extLst>
          </p:cNvPr>
          <p:cNvSpPr/>
          <p:nvPr/>
        </p:nvSpPr>
        <p:spPr>
          <a:xfrm>
            <a:off x="2671499" y="4454269"/>
            <a:ext cx="1533182" cy="369332"/>
          </a:xfrm>
          <a:prstGeom prst="rect">
            <a:avLst/>
          </a:prstGeom>
          <a:ln>
            <a:noFill/>
          </a:ln>
        </p:spPr>
        <p:txBody>
          <a:bodyPr wrap="square" lIns="0" tIns="0" rIns="0" bIns="0">
            <a:spAutoFit/>
          </a:bodyPr>
          <a:lstStyle/>
          <a:p>
            <a:pPr>
              <a:spcAft>
                <a:spcPts val="600"/>
              </a:spcAft>
            </a:pPr>
            <a:r>
              <a:rPr lang="en-US" sz="2400" b="1" dirty="0">
                <a:solidFill>
                  <a:schemeClr val="bg1"/>
                </a:solidFill>
              </a:rPr>
              <a:t>Systems</a:t>
            </a:r>
            <a:endParaRPr lang="en-US" sz="2400" dirty="0">
              <a:solidFill>
                <a:schemeClr val="bg1"/>
              </a:solidFill>
            </a:endParaRPr>
          </a:p>
        </p:txBody>
      </p:sp>
      <p:pic>
        <p:nvPicPr>
          <p:cNvPr id="2050" name="Picture 2" descr="Revolut: Spend, Save, Trade - Apps on Google Play">
            <a:extLst>
              <a:ext uri="{FF2B5EF4-FFF2-40B4-BE49-F238E27FC236}">
                <a16:creationId xmlns:a16="http://schemas.microsoft.com/office/drawing/2014/main" id="{02B4445A-B3FF-4395-6C6C-84A180FC6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2982" y="4323761"/>
            <a:ext cx="824497" cy="8244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nzo - Wikipedia">
            <a:extLst>
              <a:ext uri="{FF2B5EF4-FFF2-40B4-BE49-F238E27FC236}">
                <a16:creationId xmlns:a16="http://schemas.microsoft.com/office/drawing/2014/main" id="{58AAFE7B-5694-8B1F-0652-E155DA6EFF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462" b="33228"/>
          <a:stretch/>
        </p:blipFill>
        <p:spPr bwMode="auto">
          <a:xfrm>
            <a:off x="9662581" y="3227672"/>
            <a:ext cx="802415" cy="6036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75 Free with Tide.co and Reform Financial - The Money Shed">
            <a:extLst>
              <a:ext uri="{FF2B5EF4-FFF2-40B4-BE49-F238E27FC236}">
                <a16:creationId xmlns:a16="http://schemas.microsoft.com/office/drawing/2014/main" id="{04B84D97-18E3-D6C3-500A-B0B5D88BC8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072" t="7670" r="23163" b="45698"/>
          <a:stretch/>
        </p:blipFill>
        <p:spPr bwMode="auto">
          <a:xfrm>
            <a:off x="10934610" y="4358695"/>
            <a:ext cx="824497" cy="6894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idenfeld-Hoffmann Trust">
            <a:extLst>
              <a:ext uri="{FF2B5EF4-FFF2-40B4-BE49-F238E27FC236}">
                <a16:creationId xmlns:a16="http://schemas.microsoft.com/office/drawing/2014/main" id="{7C0F8732-5E99-8C51-F950-8FE541B4B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1213" y="4388411"/>
            <a:ext cx="673783" cy="67378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in &amp;amp; Company logo">
            <a:extLst>
              <a:ext uri="{FF2B5EF4-FFF2-40B4-BE49-F238E27FC236}">
                <a16:creationId xmlns:a16="http://schemas.microsoft.com/office/drawing/2014/main" id="{11C3A79A-E33B-86D8-DA55-F356B13C46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306" r="4309" b="29333"/>
          <a:stretch/>
        </p:blipFill>
        <p:spPr bwMode="auto">
          <a:xfrm>
            <a:off x="9711354" y="5122033"/>
            <a:ext cx="1411948" cy="55127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iti logo">
            <a:extLst>
              <a:ext uri="{FF2B5EF4-FFF2-40B4-BE49-F238E27FC236}">
                <a16:creationId xmlns:a16="http://schemas.microsoft.com/office/drawing/2014/main" id="{E43D227C-8988-99CD-F26D-F4AC9D4A19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20" t="24668" r="17175" b="30095"/>
          <a:stretch/>
        </p:blipFill>
        <p:spPr bwMode="auto">
          <a:xfrm>
            <a:off x="10522361" y="3221015"/>
            <a:ext cx="824497" cy="55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235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8CCC-D2D6-050F-6F25-AC81CB2300BA}"/>
              </a:ext>
            </a:extLst>
          </p:cNvPr>
          <p:cNvSpPr>
            <a:spLocks noGrp="1"/>
          </p:cNvSpPr>
          <p:nvPr>
            <p:ph type="title"/>
          </p:nvPr>
        </p:nvSpPr>
        <p:spPr/>
        <p:txBody>
          <a:bodyPr/>
          <a:lstStyle/>
          <a:p>
            <a:r>
              <a:rPr lang="en-GB" dirty="0"/>
              <a:t>Future finance masterclass</a:t>
            </a:r>
          </a:p>
        </p:txBody>
      </p:sp>
      <p:sp>
        <p:nvSpPr>
          <p:cNvPr id="3" name="Slide Number Placeholder 2">
            <a:extLst>
              <a:ext uri="{FF2B5EF4-FFF2-40B4-BE49-F238E27FC236}">
                <a16:creationId xmlns:a16="http://schemas.microsoft.com/office/drawing/2014/main" id="{9943AE7F-75F1-DEA1-530D-2E4853308343}"/>
              </a:ext>
            </a:extLst>
          </p:cNvPr>
          <p:cNvSpPr>
            <a:spLocks noGrp="1"/>
          </p:cNvSpPr>
          <p:nvPr>
            <p:ph type="sldNum" sz="quarter" idx="10"/>
          </p:nvPr>
        </p:nvSpPr>
        <p:spPr/>
        <p:txBody>
          <a:bodyPr/>
          <a:lstStyle/>
          <a:p>
            <a:fld id="{86D27B05-6E95-B948-BC5B-71D16E1B354A}" type="slidenum">
              <a:rPr lang="en-US" smtClean="0"/>
              <a:pPr/>
              <a:t>4</a:t>
            </a:fld>
            <a:endParaRPr lang="en-US" dirty="0"/>
          </a:p>
        </p:txBody>
      </p:sp>
      <p:pic>
        <p:nvPicPr>
          <p:cNvPr id="6" name="Picture 5">
            <a:extLst>
              <a:ext uri="{FF2B5EF4-FFF2-40B4-BE49-F238E27FC236}">
                <a16:creationId xmlns:a16="http://schemas.microsoft.com/office/drawing/2014/main" id="{74DC83A3-475F-79AB-AA15-39EF1E31678C}"/>
              </a:ext>
            </a:extLst>
          </p:cNvPr>
          <p:cNvPicPr>
            <a:picLocks noChangeAspect="1"/>
          </p:cNvPicPr>
          <p:nvPr/>
        </p:nvPicPr>
        <p:blipFill>
          <a:blip r:embed="rId2"/>
          <a:stretch>
            <a:fillRect/>
          </a:stretch>
        </p:blipFill>
        <p:spPr>
          <a:xfrm>
            <a:off x="2946402" y="1405672"/>
            <a:ext cx="6835359" cy="4884900"/>
          </a:xfrm>
          <a:prstGeom prst="rect">
            <a:avLst/>
          </a:prstGeom>
        </p:spPr>
      </p:pic>
    </p:spTree>
    <p:extLst>
      <p:ext uri="{BB962C8B-B14F-4D97-AF65-F5344CB8AC3E}">
        <p14:creationId xmlns:p14="http://schemas.microsoft.com/office/powerpoint/2010/main" val="756577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32618-875C-85A5-CA8A-48BEBFABE4FC}"/>
              </a:ext>
            </a:extLst>
          </p:cNvPr>
          <p:cNvSpPr>
            <a:spLocks noGrp="1"/>
          </p:cNvSpPr>
          <p:nvPr>
            <p:ph type="title"/>
          </p:nvPr>
        </p:nvSpPr>
        <p:spPr/>
        <p:txBody>
          <a:bodyPr/>
          <a:lstStyle/>
          <a:p>
            <a:r>
              <a:rPr lang="en-GB" dirty="0"/>
              <a:t>Our panel</a:t>
            </a:r>
            <a:endParaRPr lang="en-GB" dirty="0">
              <a:highlight>
                <a:srgbClr val="FFFF00"/>
              </a:highlight>
            </a:endParaRPr>
          </a:p>
        </p:txBody>
      </p:sp>
      <p:sp>
        <p:nvSpPr>
          <p:cNvPr id="3" name="Slide Number Placeholder 2">
            <a:extLst>
              <a:ext uri="{FF2B5EF4-FFF2-40B4-BE49-F238E27FC236}">
                <a16:creationId xmlns:a16="http://schemas.microsoft.com/office/drawing/2014/main" id="{F7D8644B-9559-FE6F-BAE9-CB09D58543C9}"/>
              </a:ext>
            </a:extLst>
          </p:cNvPr>
          <p:cNvSpPr>
            <a:spLocks noGrp="1"/>
          </p:cNvSpPr>
          <p:nvPr>
            <p:ph type="sldNum" sz="quarter" idx="10"/>
          </p:nvPr>
        </p:nvSpPr>
        <p:spPr/>
        <p:txBody>
          <a:bodyPr/>
          <a:lstStyle/>
          <a:p>
            <a:fld id="{86D27B05-6E95-B948-BC5B-71D16E1B354A}" type="slidenum">
              <a:rPr lang="en-US" smtClean="0"/>
              <a:pPr/>
              <a:t>5</a:t>
            </a:fld>
            <a:endParaRPr lang="en-US" dirty="0"/>
          </a:p>
        </p:txBody>
      </p:sp>
      <p:pic>
        <p:nvPicPr>
          <p:cNvPr id="5" name="Picture 4" descr="A person in a suit&#10;&#10;Description automatically generated with low confidence">
            <a:extLst>
              <a:ext uri="{FF2B5EF4-FFF2-40B4-BE49-F238E27FC236}">
                <a16:creationId xmlns:a16="http://schemas.microsoft.com/office/drawing/2014/main" id="{FA6E5F73-A998-B0D7-26EF-01EDE3D5805E}"/>
              </a:ext>
            </a:extLst>
          </p:cNvPr>
          <p:cNvPicPr>
            <a:picLocks noChangeAspect="1"/>
          </p:cNvPicPr>
          <p:nvPr/>
        </p:nvPicPr>
        <p:blipFill>
          <a:blip r:embed="rId2"/>
          <a:stretch>
            <a:fillRect/>
          </a:stretch>
        </p:blipFill>
        <p:spPr>
          <a:xfrm>
            <a:off x="958273" y="2173070"/>
            <a:ext cx="2569585" cy="2569585"/>
          </a:xfrm>
          <a:prstGeom prst="rect">
            <a:avLst/>
          </a:prstGeom>
        </p:spPr>
      </p:pic>
      <p:pic>
        <p:nvPicPr>
          <p:cNvPr id="8" name="Picture 7" descr="A person wearing glasses&#10;&#10;Description automatically generated with low confidence">
            <a:extLst>
              <a:ext uri="{FF2B5EF4-FFF2-40B4-BE49-F238E27FC236}">
                <a16:creationId xmlns:a16="http://schemas.microsoft.com/office/drawing/2014/main" id="{E64ABADF-8FA3-22C2-BEFC-90BD7EF387F7}"/>
              </a:ext>
            </a:extLst>
          </p:cNvPr>
          <p:cNvPicPr>
            <a:picLocks noChangeAspect="1"/>
          </p:cNvPicPr>
          <p:nvPr/>
        </p:nvPicPr>
        <p:blipFill>
          <a:blip r:embed="rId3"/>
          <a:stretch>
            <a:fillRect/>
          </a:stretch>
        </p:blipFill>
        <p:spPr>
          <a:xfrm>
            <a:off x="4746555" y="2173070"/>
            <a:ext cx="2569585" cy="2569585"/>
          </a:xfrm>
          <a:prstGeom prst="rect">
            <a:avLst/>
          </a:prstGeom>
        </p:spPr>
      </p:pic>
      <p:sp>
        <p:nvSpPr>
          <p:cNvPr id="10" name="Rectangle 17">
            <a:extLst>
              <a:ext uri="{FF2B5EF4-FFF2-40B4-BE49-F238E27FC236}">
                <a16:creationId xmlns:a16="http://schemas.microsoft.com/office/drawing/2014/main" id="{5848B209-FC11-AEB7-41A6-9C0CE70EC0E0}"/>
              </a:ext>
            </a:extLst>
          </p:cNvPr>
          <p:cNvSpPr>
            <a:spLocks noChangeArrowheads="1"/>
          </p:cNvSpPr>
          <p:nvPr/>
        </p:nvSpPr>
        <p:spPr bwMode="auto">
          <a:xfrm>
            <a:off x="5029405" y="5070767"/>
            <a:ext cx="2003884" cy="659223"/>
          </a:xfrm>
          <a:prstGeom prst="rect">
            <a:avLst/>
          </a:prstGeom>
          <a:solidFill>
            <a:schemeClr val="accent2"/>
          </a:solidFill>
          <a:ln w="12700" algn="ctr">
            <a:noFill/>
            <a:miter lim="800000"/>
            <a:headEnd/>
            <a:tailEnd/>
          </a:ln>
        </p:spPr>
        <p:txBody>
          <a:bodyPr lIns="91440" tIns="91440" rIns="91440" bIns="91440" anchor="ctr"/>
          <a:lstStyle/>
          <a:p>
            <a:pPr algn="ctr" defTabSz="865188">
              <a:lnSpc>
                <a:spcPct val="95000"/>
              </a:lnSpc>
              <a:defRPr/>
            </a:pPr>
            <a:r>
              <a:rPr lang="en-US" sz="1200" b="1" dirty="0">
                <a:solidFill>
                  <a:schemeClr val="bg1"/>
                </a:solidFill>
                <a:ea typeface="ＭＳ Ｐゴシック" pitchFamily="50" charset="-128"/>
              </a:rPr>
              <a:t>John Fuggles Partnership Manager</a:t>
            </a:r>
          </a:p>
          <a:p>
            <a:pPr algn="ctr" defTabSz="865188">
              <a:lnSpc>
                <a:spcPct val="95000"/>
              </a:lnSpc>
              <a:defRPr/>
            </a:pPr>
            <a:r>
              <a:rPr lang="en-US" sz="1200" dirty="0">
                <a:solidFill>
                  <a:schemeClr val="bg1"/>
                </a:solidFill>
                <a:ea typeface="ＭＳ Ｐゴシック" pitchFamily="50" charset="-128"/>
              </a:rPr>
              <a:t>VantagePoint</a:t>
            </a:r>
          </a:p>
        </p:txBody>
      </p:sp>
      <p:sp>
        <p:nvSpPr>
          <p:cNvPr id="12" name="Rectangle 17">
            <a:extLst>
              <a:ext uri="{FF2B5EF4-FFF2-40B4-BE49-F238E27FC236}">
                <a16:creationId xmlns:a16="http://schemas.microsoft.com/office/drawing/2014/main" id="{EC228F9F-8461-1C3D-98FB-9FA4E96B1477}"/>
              </a:ext>
            </a:extLst>
          </p:cNvPr>
          <p:cNvSpPr>
            <a:spLocks noChangeArrowheads="1"/>
          </p:cNvSpPr>
          <p:nvPr/>
        </p:nvSpPr>
        <p:spPr bwMode="auto">
          <a:xfrm>
            <a:off x="1241123" y="5070767"/>
            <a:ext cx="2003884" cy="659223"/>
          </a:xfrm>
          <a:prstGeom prst="rect">
            <a:avLst/>
          </a:prstGeom>
          <a:solidFill>
            <a:schemeClr val="accent2"/>
          </a:solidFill>
          <a:ln w="12700" algn="ctr">
            <a:noFill/>
            <a:miter lim="800000"/>
            <a:headEnd/>
            <a:tailEnd/>
          </a:ln>
        </p:spPr>
        <p:txBody>
          <a:bodyPr lIns="91440" tIns="91440" rIns="91440" bIns="91440" anchor="ctr"/>
          <a:lstStyle/>
          <a:p>
            <a:pPr algn="ctr" defTabSz="865188">
              <a:lnSpc>
                <a:spcPct val="95000"/>
              </a:lnSpc>
              <a:defRPr/>
            </a:pPr>
            <a:r>
              <a:rPr lang="en-US" sz="1200" b="1" dirty="0">
                <a:solidFill>
                  <a:schemeClr val="bg1"/>
                </a:solidFill>
                <a:ea typeface="ＭＳ Ｐゴシック" pitchFamily="50" charset="-128"/>
              </a:rPr>
              <a:t>Jan Schwarz</a:t>
            </a:r>
          </a:p>
          <a:p>
            <a:pPr algn="ctr" defTabSz="865188">
              <a:lnSpc>
                <a:spcPct val="95000"/>
              </a:lnSpc>
              <a:defRPr/>
            </a:pPr>
            <a:r>
              <a:rPr lang="en-US" sz="1200" b="1" dirty="0">
                <a:solidFill>
                  <a:schemeClr val="bg1"/>
                </a:solidFill>
                <a:ea typeface="ＭＳ Ｐゴシック" pitchFamily="50" charset="-128"/>
              </a:rPr>
              <a:t>Co-Founder</a:t>
            </a:r>
          </a:p>
          <a:p>
            <a:pPr algn="ctr" defTabSz="865188">
              <a:lnSpc>
                <a:spcPct val="95000"/>
              </a:lnSpc>
              <a:defRPr/>
            </a:pPr>
            <a:r>
              <a:rPr lang="en-US" sz="1200" dirty="0">
                <a:solidFill>
                  <a:schemeClr val="bg1"/>
                </a:solidFill>
                <a:ea typeface="ＭＳ Ｐゴシック" pitchFamily="50" charset="-128"/>
              </a:rPr>
              <a:t>Visier</a:t>
            </a:r>
          </a:p>
        </p:txBody>
      </p:sp>
      <p:sp>
        <p:nvSpPr>
          <p:cNvPr id="13" name="Rectangle 17">
            <a:extLst>
              <a:ext uri="{FF2B5EF4-FFF2-40B4-BE49-F238E27FC236}">
                <a16:creationId xmlns:a16="http://schemas.microsoft.com/office/drawing/2014/main" id="{645269CA-FA42-4933-11BD-81817DCBF699}"/>
              </a:ext>
            </a:extLst>
          </p:cNvPr>
          <p:cNvSpPr>
            <a:spLocks noChangeArrowheads="1"/>
          </p:cNvSpPr>
          <p:nvPr/>
        </p:nvSpPr>
        <p:spPr bwMode="auto">
          <a:xfrm>
            <a:off x="8535758" y="5070767"/>
            <a:ext cx="2003884" cy="659223"/>
          </a:xfrm>
          <a:prstGeom prst="rect">
            <a:avLst/>
          </a:prstGeom>
          <a:solidFill>
            <a:schemeClr val="accent2"/>
          </a:solidFill>
          <a:ln w="12700" algn="ctr">
            <a:noFill/>
            <a:miter lim="800000"/>
            <a:headEnd/>
            <a:tailEnd/>
          </a:ln>
        </p:spPr>
        <p:txBody>
          <a:bodyPr lIns="91440" tIns="91440" rIns="91440" bIns="91440" anchor="ctr"/>
          <a:lstStyle/>
          <a:p>
            <a:pPr algn="ctr" defTabSz="865188">
              <a:lnSpc>
                <a:spcPct val="95000"/>
              </a:lnSpc>
              <a:defRPr/>
            </a:pPr>
            <a:r>
              <a:rPr lang="en-US" sz="1200" b="1" dirty="0">
                <a:solidFill>
                  <a:schemeClr val="bg1"/>
                </a:solidFill>
                <a:ea typeface="ＭＳ Ｐゴシック" pitchFamily="50" charset="-128"/>
              </a:rPr>
              <a:t>Dav Masaon</a:t>
            </a:r>
          </a:p>
          <a:p>
            <a:pPr algn="ctr" defTabSz="865188">
              <a:lnSpc>
                <a:spcPct val="95000"/>
              </a:lnSpc>
              <a:defRPr/>
            </a:pPr>
            <a:r>
              <a:rPr lang="en-US" sz="1200" b="1" dirty="0">
                <a:solidFill>
                  <a:schemeClr val="bg1"/>
                </a:solidFill>
                <a:ea typeface="ＭＳ Ｐゴシック" pitchFamily="50" charset="-128"/>
              </a:rPr>
              <a:t>Founding Partner</a:t>
            </a:r>
          </a:p>
          <a:p>
            <a:pPr algn="ctr" defTabSz="865188">
              <a:lnSpc>
                <a:spcPct val="95000"/>
              </a:lnSpc>
              <a:defRPr/>
            </a:pPr>
            <a:r>
              <a:rPr lang="en-US" sz="1200" dirty="0" err="1">
                <a:solidFill>
                  <a:schemeClr val="bg1"/>
                </a:solidFill>
                <a:ea typeface="ＭＳ Ｐゴシック" pitchFamily="50" charset="-128"/>
              </a:rPr>
              <a:t>Zanda</a:t>
            </a:r>
            <a:endParaRPr lang="en-US" sz="1200" dirty="0">
              <a:solidFill>
                <a:schemeClr val="bg1"/>
              </a:solidFill>
              <a:ea typeface="ＭＳ Ｐゴシック" pitchFamily="50" charset="-128"/>
            </a:endParaRPr>
          </a:p>
        </p:txBody>
      </p:sp>
      <p:pic>
        <p:nvPicPr>
          <p:cNvPr id="15" name="Picture 14" descr="A person smiling for the camera&#10;&#10;Description automatically generated with medium confidence">
            <a:extLst>
              <a:ext uri="{FF2B5EF4-FFF2-40B4-BE49-F238E27FC236}">
                <a16:creationId xmlns:a16="http://schemas.microsoft.com/office/drawing/2014/main" id="{632A4C21-DB45-C12B-B801-417CB8490F9B}"/>
              </a:ext>
            </a:extLst>
          </p:cNvPr>
          <p:cNvPicPr>
            <a:picLocks noChangeAspect="1"/>
          </p:cNvPicPr>
          <p:nvPr/>
        </p:nvPicPr>
        <p:blipFill>
          <a:blip r:embed="rId4"/>
          <a:stretch>
            <a:fillRect/>
          </a:stretch>
        </p:blipFill>
        <p:spPr>
          <a:xfrm>
            <a:off x="8252908" y="2173070"/>
            <a:ext cx="2569584" cy="2569584"/>
          </a:xfrm>
          <a:prstGeom prst="rect">
            <a:avLst/>
          </a:prstGeom>
        </p:spPr>
      </p:pic>
    </p:spTree>
    <p:extLst>
      <p:ext uri="{BB962C8B-B14F-4D97-AF65-F5344CB8AC3E}">
        <p14:creationId xmlns:p14="http://schemas.microsoft.com/office/powerpoint/2010/main" val="302537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89DA06-7186-7FCB-B0D7-14E30F92AE15}"/>
              </a:ext>
            </a:extLst>
          </p:cNvPr>
          <p:cNvSpPr>
            <a:spLocks noGrp="1"/>
          </p:cNvSpPr>
          <p:nvPr>
            <p:ph type="sldNum" sz="quarter" idx="10"/>
          </p:nvPr>
        </p:nvSpPr>
        <p:spPr/>
        <p:txBody>
          <a:bodyPr/>
          <a:lstStyle/>
          <a:p>
            <a:fld id="{86D27B05-6E95-B948-BC5B-71D16E1B354A}" type="slidenum">
              <a:rPr lang="en-US" smtClean="0"/>
              <a:pPr/>
              <a:t>6</a:t>
            </a:fld>
            <a:endParaRPr lang="en-US"/>
          </a:p>
        </p:txBody>
      </p:sp>
      <p:sp>
        <p:nvSpPr>
          <p:cNvPr id="3" name="Title 2">
            <a:extLst>
              <a:ext uri="{FF2B5EF4-FFF2-40B4-BE49-F238E27FC236}">
                <a16:creationId xmlns:a16="http://schemas.microsoft.com/office/drawing/2014/main" id="{833A646E-A31D-E0CA-2AD7-6725682D9DB3}"/>
              </a:ext>
            </a:extLst>
          </p:cNvPr>
          <p:cNvSpPr>
            <a:spLocks noGrp="1"/>
          </p:cNvSpPr>
          <p:nvPr>
            <p:ph type="title"/>
          </p:nvPr>
        </p:nvSpPr>
        <p:spPr>
          <a:xfrm>
            <a:off x="493805" y="1760206"/>
            <a:ext cx="6045540" cy="1163395"/>
          </a:xfrm>
        </p:spPr>
        <p:txBody>
          <a:bodyPr/>
          <a:lstStyle/>
          <a:p>
            <a:r>
              <a:rPr lang="en-GB" dirty="0"/>
              <a:t>How data and analytics can influence your retention strategy</a:t>
            </a:r>
          </a:p>
        </p:txBody>
      </p:sp>
      <p:sp>
        <p:nvSpPr>
          <p:cNvPr id="4" name="Text Placeholder 3">
            <a:extLst>
              <a:ext uri="{FF2B5EF4-FFF2-40B4-BE49-F238E27FC236}">
                <a16:creationId xmlns:a16="http://schemas.microsoft.com/office/drawing/2014/main" id="{6C536A2E-22DC-7B59-6F6D-4BF96DC41BE8}"/>
              </a:ext>
            </a:extLst>
          </p:cNvPr>
          <p:cNvSpPr>
            <a:spLocks noGrp="1"/>
          </p:cNvSpPr>
          <p:nvPr>
            <p:ph type="body" sz="quarter" idx="11"/>
          </p:nvPr>
        </p:nvSpPr>
        <p:spPr/>
        <p:txBody>
          <a:bodyPr/>
          <a:lstStyle/>
          <a:p>
            <a:r>
              <a:rPr lang="en-GB" dirty="0"/>
              <a:t>Jan Schwarz – Co-Founder, Visier</a:t>
            </a:r>
          </a:p>
        </p:txBody>
      </p:sp>
    </p:spTree>
    <p:extLst>
      <p:ext uri="{BB962C8B-B14F-4D97-AF65-F5344CB8AC3E}">
        <p14:creationId xmlns:p14="http://schemas.microsoft.com/office/powerpoint/2010/main" val="150566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9114A-1FE7-430F-03ED-1D81873190BE}"/>
              </a:ext>
            </a:extLst>
          </p:cNvPr>
          <p:cNvSpPr>
            <a:spLocks noGrp="1"/>
          </p:cNvSpPr>
          <p:nvPr>
            <p:ph type="body" sz="quarter" idx="11"/>
          </p:nvPr>
        </p:nvSpPr>
        <p:spPr/>
        <p:txBody>
          <a:bodyPr/>
          <a:lstStyle/>
          <a:p>
            <a:r>
              <a:rPr lang="en-GB" dirty="0"/>
              <a:t>The leader in people analytics</a:t>
            </a:r>
          </a:p>
        </p:txBody>
      </p:sp>
      <p:sp>
        <p:nvSpPr>
          <p:cNvPr id="2" name="Title 1">
            <a:extLst>
              <a:ext uri="{FF2B5EF4-FFF2-40B4-BE49-F238E27FC236}">
                <a16:creationId xmlns:a16="http://schemas.microsoft.com/office/drawing/2014/main" id="{C4E0A050-E18A-031E-D986-BD1969016DA5}"/>
              </a:ext>
            </a:extLst>
          </p:cNvPr>
          <p:cNvSpPr>
            <a:spLocks noGrp="1"/>
          </p:cNvSpPr>
          <p:nvPr>
            <p:ph type="title"/>
          </p:nvPr>
        </p:nvSpPr>
        <p:spPr/>
        <p:txBody>
          <a:bodyPr/>
          <a:lstStyle/>
          <a:p>
            <a:r>
              <a:rPr lang="en-GB" dirty="0">
                <a:latin typeface="Tahoma"/>
                <a:ea typeface="Tahoma"/>
                <a:cs typeface="Tahoma"/>
              </a:rPr>
              <a:t>Visier</a:t>
            </a:r>
            <a:endParaRPr lang="en-GB" dirty="0"/>
          </a:p>
        </p:txBody>
      </p:sp>
      <p:sp>
        <p:nvSpPr>
          <p:cNvPr id="3" name="Slide Number Placeholder 2">
            <a:extLst>
              <a:ext uri="{FF2B5EF4-FFF2-40B4-BE49-F238E27FC236}">
                <a16:creationId xmlns:a16="http://schemas.microsoft.com/office/drawing/2014/main" id="{7106F866-9101-6F0F-1E1D-EF9322072709}"/>
              </a:ext>
            </a:extLst>
          </p:cNvPr>
          <p:cNvSpPr>
            <a:spLocks noGrp="1"/>
          </p:cNvSpPr>
          <p:nvPr>
            <p:ph type="sldNum" sz="quarter" idx="10"/>
          </p:nvPr>
        </p:nvSpPr>
        <p:spPr/>
        <p:txBody>
          <a:bodyPr/>
          <a:lstStyle/>
          <a:p>
            <a:fld id="{86D27B05-6E95-B948-BC5B-71D16E1B354A}" type="slidenum">
              <a:rPr lang="en-US" smtClean="0"/>
              <a:pPr/>
              <a:t>7</a:t>
            </a:fld>
            <a:endParaRPr lang="en-US" dirty="0"/>
          </a:p>
        </p:txBody>
      </p:sp>
      <p:sp>
        <p:nvSpPr>
          <p:cNvPr id="15" name="Text Placeholder 4">
            <a:extLst>
              <a:ext uri="{FF2B5EF4-FFF2-40B4-BE49-F238E27FC236}">
                <a16:creationId xmlns:a16="http://schemas.microsoft.com/office/drawing/2014/main" id="{DE2D08EB-EB56-7F0D-AD7D-6984B77AE4AA}"/>
              </a:ext>
            </a:extLst>
          </p:cNvPr>
          <p:cNvSpPr txBox="1">
            <a:spLocks/>
          </p:cNvSpPr>
          <p:nvPr/>
        </p:nvSpPr>
        <p:spPr>
          <a:xfrm>
            <a:off x="5688094" y="2079064"/>
            <a:ext cx="2848208" cy="637242"/>
          </a:xfrm>
          <a:prstGeom prst="rect">
            <a:avLst/>
          </a:prstGeom>
          <a:solidFill>
            <a:schemeClr val="accent1">
              <a:lumMod val="10000"/>
              <a:lumOff val="90000"/>
              <a:alpha val="50000"/>
            </a:schemeClr>
          </a:solidFill>
        </p:spPr>
        <p:txBody>
          <a:bodyPr lIns="72000" tIns="72000" rIns="72000" bIns="7200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400" b="1" i="0" kern="120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sz="1200" b="0" i="0" kern="1200">
                <a:solidFill>
                  <a:schemeClr val="accent1"/>
                </a:solidFill>
                <a:latin typeface="Tahoma" charset="0"/>
                <a:ea typeface="Tahoma" charset="0"/>
                <a:cs typeface="Tahoma" charset="0"/>
              </a:defRPr>
            </a:lvl2pPr>
            <a:lvl3pPr marL="215900" indent="-215900" algn="l" defTabSz="914400" rtl="0" eaLnBrk="1" latinLnBrk="0" hangingPunct="1">
              <a:lnSpc>
                <a:spcPct val="100000"/>
              </a:lnSpc>
              <a:spcBef>
                <a:spcPts val="300"/>
              </a:spcBef>
              <a:spcAft>
                <a:spcPts val="300"/>
              </a:spcAft>
              <a:buClr>
                <a:schemeClr val="accent2"/>
              </a:buClr>
              <a:buFont typeface="Wingdings" pitchFamily="2" charset="2"/>
              <a:buChar char="§"/>
              <a:tabLst/>
              <a:defRPr sz="1200" b="0" i="0" kern="1200">
                <a:solidFill>
                  <a:schemeClr val="accent1"/>
                </a:solidFill>
                <a:latin typeface="Tahoma" charset="0"/>
                <a:ea typeface="Tahoma" charset="0"/>
                <a:cs typeface="Tahoma" charset="0"/>
              </a:defRPr>
            </a:lvl3pPr>
            <a:lvl4pPr marL="393700" indent="-177800" algn="l" defTabSz="914400" rtl="0" eaLnBrk="1" latinLnBrk="0" hangingPunct="1">
              <a:lnSpc>
                <a:spcPct val="100000"/>
              </a:lnSpc>
              <a:spcBef>
                <a:spcPts val="300"/>
              </a:spcBef>
              <a:spcAft>
                <a:spcPts val="300"/>
              </a:spcAft>
              <a:buClr>
                <a:schemeClr val="accent2"/>
              </a:buClr>
              <a:buFont typeface="Cambria Math" panose="02040503050406030204" pitchFamily="18" charset="0"/>
              <a:buChar char="⎯"/>
              <a:tabLst/>
              <a:defRPr sz="1200" b="0" i="0" kern="1200">
                <a:solidFill>
                  <a:schemeClr val="accent1"/>
                </a:solidFill>
                <a:latin typeface="Tahoma" charset="0"/>
                <a:ea typeface="Tahoma" charset="0"/>
                <a:cs typeface="Tahoma" charset="0"/>
              </a:defRPr>
            </a:lvl4pPr>
            <a:lvl5pPr marL="215900" indent="-203200" algn="l" defTabSz="914400" rtl="0" eaLnBrk="1" latinLnBrk="0" hangingPunct="1">
              <a:lnSpc>
                <a:spcPct val="100000"/>
              </a:lnSpc>
              <a:spcBef>
                <a:spcPts val="300"/>
              </a:spcBef>
              <a:spcAft>
                <a:spcPts val="300"/>
              </a:spcAft>
              <a:buClr>
                <a:schemeClr val="accent2"/>
              </a:buClr>
              <a:buFont typeface="+mj-lt"/>
              <a:buAutoNum type="arabicPeriod"/>
              <a:tabLst/>
              <a:defRPr sz="1200" b="0" i="0" kern="1200">
                <a:solidFill>
                  <a:schemeClr val="accent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Richest collection of anonymized employee data to manage change</a:t>
            </a:r>
          </a:p>
        </p:txBody>
      </p:sp>
      <p:sp>
        <p:nvSpPr>
          <p:cNvPr id="16" name="Text Placeholder 4">
            <a:extLst>
              <a:ext uri="{FF2B5EF4-FFF2-40B4-BE49-F238E27FC236}">
                <a16:creationId xmlns:a16="http://schemas.microsoft.com/office/drawing/2014/main" id="{584187EB-9CD7-2F0D-F107-910CB5BD3CBD}"/>
              </a:ext>
            </a:extLst>
          </p:cNvPr>
          <p:cNvSpPr txBox="1">
            <a:spLocks/>
          </p:cNvSpPr>
          <p:nvPr/>
        </p:nvSpPr>
        <p:spPr>
          <a:xfrm>
            <a:off x="3390561" y="2079064"/>
            <a:ext cx="2178422" cy="637242"/>
          </a:xfrm>
          <a:prstGeom prst="rect">
            <a:avLst/>
          </a:prstGeom>
          <a:solidFill>
            <a:schemeClr val="accent1"/>
          </a:solidFill>
        </p:spPr>
        <p:txBody>
          <a:bodyPr lIns="72000" tIns="72000" rIns="72000" bIns="72000" anchor="ctr" anchorCtr="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400" b="1" i="0" kern="1200">
                <a:solidFill>
                  <a:schemeClr val="bg1"/>
                </a:solidFill>
                <a:latin typeface="Tahoma" charset="0"/>
                <a:ea typeface="Tahoma" charset="0"/>
                <a:cs typeface="Tahoma" charset="0"/>
              </a:defRPr>
            </a:lvl1pPr>
            <a:lvl2pPr marL="0" indent="0" algn="ctr" defTabSz="914400" rtl="0" eaLnBrk="1" latinLnBrk="0" hangingPunct="1">
              <a:lnSpc>
                <a:spcPct val="100000"/>
              </a:lnSpc>
              <a:spcBef>
                <a:spcPts val="300"/>
              </a:spcBef>
              <a:spcAft>
                <a:spcPts val="300"/>
              </a:spcAft>
              <a:buClr>
                <a:schemeClr val="accent2"/>
              </a:buClr>
              <a:buSzPct val="100000"/>
              <a:buFont typeface="Wingdings" charset="2"/>
              <a:buNone/>
              <a:tabLst/>
              <a:defRPr sz="1200" b="0" i="0" kern="1200">
                <a:solidFill>
                  <a:schemeClr val="accent1"/>
                </a:solidFill>
                <a:latin typeface="Tahoma" charset="0"/>
                <a:ea typeface="Tahoma" charset="0"/>
                <a:cs typeface="Tahoma" charset="0"/>
              </a:defRPr>
            </a:lvl2pPr>
            <a:lvl3pPr marL="215900" indent="-215900" algn="ctr" defTabSz="914400" rtl="0" eaLnBrk="1" latinLnBrk="0" hangingPunct="1">
              <a:lnSpc>
                <a:spcPct val="100000"/>
              </a:lnSpc>
              <a:spcBef>
                <a:spcPts val="300"/>
              </a:spcBef>
              <a:spcAft>
                <a:spcPts val="300"/>
              </a:spcAft>
              <a:buClr>
                <a:schemeClr val="accent2"/>
              </a:buClr>
              <a:buFont typeface="Wingdings" pitchFamily="2" charset="2"/>
              <a:buChar char="§"/>
              <a:tabLst/>
              <a:defRPr sz="1200" b="0" i="0" kern="1200">
                <a:solidFill>
                  <a:schemeClr val="accent1"/>
                </a:solidFill>
                <a:latin typeface="Tahoma" charset="0"/>
                <a:ea typeface="Tahoma" charset="0"/>
                <a:cs typeface="Tahoma" charset="0"/>
              </a:defRPr>
            </a:lvl3pPr>
            <a:lvl4pPr marL="393700" indent="-177800" algn="ctr" defTabSz="914400" rtl="0" eaLnBrk="1" latinLnBrk="0" hangingPunct="1">
              <a:lnSpc>
                <a:spcPct val="100000"/>
              </a:lnSpc>
              <a:spcBef>
                <a:spcPts val="300"/>
              </a:spcBef>
              <a:spcAft>
                <a:spcPts val="300"/>
              </a:spcAft>
              <a:buClr>
                <a:schemeClr val="accent2"/>
              </a:buClr>
              <a:buFont typeface="Cambria Math" panose="02040503050406030204" pitchFamily="18" charset="0"/>
              <a:buChar char="⎯"/>
              <a:tabLst/>
              <a:defRPr sz="1200" b="0" i="0" kern="1200">
                <a:solidFill>
                  <a:schemeClr val="accent1"/>
                </a:solidFill>
                <a:latin typeface="Tahoma" charset="0"/>
                <a:ea typeface="Tahoma" charset="0"/>
                <a:cs typeface="Tahoma" charset="0"/>
              </a:defRPr>
            </a:lvl4pPr>
            <a:lvl5pPr marL="215900" indent="-203200" algn="ctr" defTabSz="914400" rtl="0" eaLnBrk="1" latinLnBrk="0" hangingPunct="1">
              <a:lnSpc>
                <a:spcPct val="100000"/>
              </a:lnSpc>
              <a:spcBef>
                <a:spcPts val="300"/>
              </a:spcBef>
              <a:spcAft>
                <a:spcPts val="300"/>
              </a:spcAft>
              <a:buClr>
                <a:schemeClr val="accent2"/>
              </a:buClr>
              <a:buFont typeface="+mj-lt"/>
              <a:buAutoNum type="arabicPeriod"/>
              <a:tabLst/>
              <a:defRPr sz="1200" b="0" i="0" kern="1200">
                <a:solidFill>
                  <a:schemeClr val="accent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dirty="0"/>
              <a:t>12 million+</a:t>
            </a:r>
          </a:p>
          <a:p>
            <a:pPr>
              <a:spcAft>
                <a:spcPts val="0"/>
              </a:spcAft>
            </a:pPr>
            <a:r>
              <a:rPr lang="en-US" dirty="0"/>
              <a:t>employee records</a:t>
            </a:r>
          </a:p>
        </p:txBody>
      </p:sp>
      <p:sp>
        <p:nvSpPr>
          <p:cNvPr id="17" name="Text Placeholder 4">
            <a:extLst>
              <a:ext uri="{FF2B5EF4-FFF2-40B4-BE49-F238E27FC236}">
                <a16:creationId xmlns:a16="http://schemas.microsoft.com/office/drawing/2014/main" id="{8ED51B0B-7A4B-73AF-93DE-DCC321D3E697}"/>
              </a:ext>
            </a:extLst>
          </p:cNvPr>
          <p:cNvSpPr txBox="1">
            <a:spLocks/>
          </p:cNvSpPr>
          <p:nvPr/>
        </p:nvSpPr>
        <p:spPr>
          <a:xfrm>
            <a:off x="5688094" y="2832099"/>
            <a:ext cx="2848208" cy="637242"/>
          </a:xfrm>
          <a:prstGeom prst="rect">
            <a:avLst/>
          </a:prstGeom>
          <a:solidFill>
            <a:schemeClr val="accent1">
              <a:lumMod val="10000"/>
              <a:lumOff val="90000"/>
              <a:alpha val="50000"/>
            </a:schemeClr>
          </a:solidFill>
        </p:spPr>
        <p:txBody>
          <a:bodyPr lIns="72000" tIns="72000" rIns="72000" bIns="7200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400" b="1" i="0" kern="120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sz="1200" b="0" i="0" kern="1200">
                <a:solidFill>
                  <a:schemeClr val="accent1"/>
                </a:solidFill>
                <a:latin typeface="Tahoma" charset="0"/>
                <a:ea typeface="Tahoma" charset="0"/>
                <a:cs typeface="Tahoma" charset="0"/>
              </a:defRPr>
            </a:lvl2pPr>
            <a:lvl3pPr marL="215900" indent="-215900" algn="l" defTabSz="914400" rtl="0" eaLnBrk="1" latinLnBrk="0" hangingPunct="1">
              <a:lnSpc>
                <a:spcPct val="100000"/>
              </a:lnSpc>
              <a:spcBef>
                <a:spcPts val="300"/>
              </a:spcBef>
              <a:spcAft>
                <a:spcPts val="300"/>
              </a:spcAft>
              <a:buClr>
                <a:schemeClr val="accent2"/>
              </a:buClr>
              <a:buFont typeface="Wingdings" pitchFamily="2" charset="2"/>
              <a:buChar char="§"/>
              <a:tabLst/>
              <a:defRPr sz="1200" b="0" i="0" kern="1200">
                <a:solidFill>
                  <a:schemeClr val="accent1"/>
                </a:solidFill>
                <a:latin typeface="Tahoma" charset="0"/>
                <a:ea typeface="Tahoma" charset="0"/>
                <a:cs typeface="Tahoma" charset="0"/>
              </a:defRPr>
            </a:lvl3pPr>
            <a:lvl4pPr marL="393700" indent="-177800" algn="l" defTabSz="914400" rtl="0" eaLnBrk="1" latinLnBrk="0" hangingPunct="1">
              <a:lnSpc>
                <a:spcPct val="100000"/>
              </a:lnSpc>
              <a:spcBef>
                <a:spcPts val="300"/>
              </a:spcBef>
              <a:spcAft>
                <a:spcPts val="300"/>
              </a:spcAft>
              <a:buClr>
                <a:schemeClr val="accent2"/>
              </a:buClr>
              <a:buFont typeface="Cambria Math" panose="02040503050406030204" pitchFamily="18" charset="0"/>
              <a:buChar char="⎯"/>
              <a:tabLst/>
              <a:defRPr sz="1200" b="0" i="0" kern="1200">
                <a:solidFill>
                  <a:schemeClr val="accent1"/>
                </a:solidFill>
                <a:latin typeface="Tahoma" charset="0"/>
                <a:ea typeface="Tahoma" charset="0"/>
                <a:cs typeface="Tahoma" charset="0"/>
              </a:defRPr>
            </a:lvl4pPr>
            <a:lvl5pPr marL="215900" indent="-203200" algn="l" defTabSz="914400" rtl="0" eaLnBrk="1" latinLnBrk="0" hangingPunct="1">
              <a:lnSpc>
                <a:spcPct val="100000"/>
              </a:lnSpc>
              <a:spcBef>
                <a:spcPts val="300"/>
              </a:spcBef>
              <a:spcAft>
                <a:spcPts val="300"/>
              </a:spcAft>
              <a:buClr>
                <a:schemeClr val="accent2"/>
              </a:buClr>
              <a:buFont typeface="+mj-lt"/>
              <a:buAutoNum type="arabicPeriod"/>
              <a:tabLst/>
              <a:defRPr sz="1200" b="0" i="0" kern="1200">
                <a:solidFill>
                  <a:schemeClr val="accent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Most impactful coverage of people analytics in the market</a:t>
            </a:r>
          </a:p>
        </p:txBody>
      </p:sp>
      <p:sp>
        <p:nvSpPr>
          <p:cNvPr id="18" name="Text Placeholder 4">
            <a:extLst>
              <a:ext uri="{FF2B5EF4-FFF2-40B4-BE49-F238E27FC236}">
                <a16:creationId xmlns:a16="http://schemas.microsoft.com/office/drawing/2014/main" id="{A91306B2-21DB-0B1A-E9A5-55A08AC098F2}"/>
              </a:ext>
            </a:extLst>
          </p:cNvPr>
          <p:cNvSpPr txBox="1">
            <a:spLocks/>
          </p:cNvSpPr>
          <p:nvPr/>
        </p:nvSpPr>
        <p:spPr>
          <a:xfrm>
            <a:off x="3390561" y="2832099"/>
            <a:ext cx="2178422" cy="637242"/>
          </a:xfrm>
          <a:prstGeom prst="rect">
            <a:avLst/>
          </a:prstGeom>
          <a:solidFill>
            <a:schemeClr val="accent1"/>
          </a:solidFill>
        </p:spPr>
        <p:txBody>
          <a:bodyPr lIns="72000" tIns="72000" rIns="72000" bIns="72000" anchor="ctr" anchorCtr="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400" b="1" i="0" kern="1200">
                <a:solidFill>
                  <a:schemeClr val="bg1"/>
                </a:solidFill>
                <a:latin typeface="Tahoma" charset="0"/>
                <a:ea typeface="Tahoma" charset="0"/>
                <a:cs typeface="Tahoma" charset="0"/>
              </a:defRPr>
            </a:lvl1pPr>
            <a:lvl2pPr marL="0" indent="0" algn="ctr" defTabSz="914400" rtl="0" eaLnBrk="1" latinLnBrk="0" hangingPunct="1">
              <a:lnSpc>
                <a:spcPct val="100000"/>
              </a:lnSpc>
              <a:spcBef>
                <a:spcPts val="300"/>
              </a:spcBef>
              <a:spcAft>
                <a:spcPts val="300"/>
              </a:spcAft>
              <a:buClr>
                <a:schemeClr val="accent2"/>
              </a:buClr>
              <a:buSzPct val="100000"/>
              <a:buFont typeface="Wingdings" charset="2"/>
              <a:buNone/>
              <a:tabLst/>
              <a:defRPr sz="1200" b="0" i="0" kern="1200">
                <a:solidFill>
                  <a:schemeClr val="accent1"/>
                </a:solidFill>
                <a:latin typeface="Tahoma" charset="0"/>
                <a:ea typeface="Tahoma" charset="0"/>
                <a:cs typeface="Tahoma" charset="0"/>
              </a:defRPr>
            </a:lvl2pPr>
            <a:lvl3pPr marL="215900" indent="-215900" algn="ctr" defTabSz="914400" rtl="0" eaLnBrk="1" latinLnBrk="0" hangingPunct="1">
              <a:lnSpc>
                <a:spcPct val="100000"/>
              </a:lnSpc>
              <a:spcBef>
                <a:spcPts val="300"/>
              </a:spcBef>
              <a:spcAft>
                <a:spcPts val="300"/>
              </a:spcAft>
              <a:buClr>
                <a:schemeClr val="accent2"/>
              </a:buClr>
              <a:buFont typeface="Wingdings" pitchFamily="2" charset="2"/>
              <a:buChar char="§"/>
              <a:tabLst/>
              <a:defRPr sz="1200" b="0" i="0" kern="1200">
                <a:solidFill>
                  <a:schemeClr val="accent1"/>
                </a:solidFill>
                <a:latin typeface="Tahoma" charset="0"/>
                <a:ea typeface="Tahoma" charset="0"/>
                <a:cs typeface="Tahoma" charset="0"/>
              </a:defRPr>
            </a:lvl3pPr>
            <a:lvl4pPr marL="393700" indent="-177800" algn="ctr" defTabSz="914400" rtl="0" eaLnBrk="1" latinLnBrk="0" hangingPunct="1">
              <a:lnSpc>
                <a:spcPct val="100000"/>
              </a:lnSpc>
              <a:spcBef>
                <a:spcPts val="300"/>
              </a:spcBef>
              <a:spcAft>
                <a:spcPts val="300"/>
              </a:spcAft>
              <a:buClr>
                <a:schemeClr val="accent2"/>
              </a:buClr>
              <a:buFont typeface="Cambria Math" panose="02040503050406030204" pitchFamily="18" charset="0"/>
              <a:buChar char="⎯"/>
              <a:tabLst/>
              <a:defRPr sz="1200" b="0" i="0" kern="1200">
                <a:solidFill>
                  <a:schemeClr val="accent1"/>
                </a:solidFill>
                <a:latin typeface="Tahoma" charset="0"/>
                <a:ea typeface="Tahoma" charset="0"/>
                <a:cs typeface="Tahoma" charset="0"/>
              </a:defRPr>
            </a:lvl4pPr>
            <a:lvl5pPr marL="215900" indent="-203200" algn="ctr" defTabSz="914400" rtl="0" eaLnBrk="1" latinLnBrk="0" hangingPunct="1">
              <a:lnSpc>
                <a:spcPct val="100000"/>
              </a:lnSpc>
              <a:spcBef>
                <a:spcPts val="300"/>
              </a:spcBef>
              <a:spcAft>
                <a:spcPts val="300"/>
              </a:spcAft>
              <a:buClr>
                <a:schemeClr val="accent2"/>
              </a:buClr>
              <a:buFont typeface="+mj-lt"/>
              <a:buAutoNum type="arabicPeriod"/>
              <a:tabLst/>
              <a:defRPr sz="1200" b="0" i="0" kern="1200">
                <a:solidFill>
                  <a:schemeClr val="accent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dirty="0"/>
              <a:t>2000+</a:t>
            </a:r>
          </a:p>
          <a:p>
            <a:pPr>
              <a:spcAft>
                <a:spcPts val="0"/>
              </a:spcAft>
            </a:pPr>
            <a:r>
              <a:rPr lang="en-US" dirty="0"/>
              <a:t>business metrics</a:t>
            </a:r>
          </a:p>
        </p:txBody>
      </p:sp>
      <p:sp>
        <p:nvSpPr>
          <p:cNvPr id="19" name="Text Placeholder 4">
            <a:extLst>
              <a:ext uri="{FF2B5EF4-FFF2-40B4-BE49-F238E27FC236}">
                <a16:creationId xmlns:a16="http://schemas.microsoft.com/office/drawing/2014/main" id="{DC9DFCC7-5DC4-02BA-D5BC-2AB774842BB3}"/>
              </a:ext>
            </a:extLst>
          </p:cNvPr>
          <p:cNvSpPr txBox="1">
            <a:spLocks/>
          </p:cNvSpPr>
          <p:nvPr/>
        </p:nvSpPr>
        <p:spPr>
          <a:xfrm>
            <a:off x="5688094" y="3571687"/>
            <a:ext cx="2848208" cy="637242"/>
          </a:xfrm>
          <a:prstGeom prst="rect">
            <a:avLst/>
          </a:prstGeom>
          <a:solidFill>
            <a:schemeClr val="accent1">
              <a:lumMod val="10000"/>
              <a:lumOff val="90000"/>
              <a:alpha val="50000"/>
            </a:schemeClr>
          </a:solidFill>
        </p:spPr>
        <p:txBody>
          <a:bodyPr lIns="72000" tIns="72000" rIns="72000" bIns="7200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400" b="1" i="0" kern="1200">
                <a:solidFill>
                  <a:schemeClr val="accent1"/>
                </a:solidFill>
                <a:latin typeface="Tahoma" charset="0"/>
                <a:ea typeface="Tahoma" charset="0"/>
                <a:cs typeface="Tahoma" charset="0"/>
              </a:defRPr>
            </a:lvl1pPr>
            <a:lvl2pPr marL="0" indent="0" algn="l" defTabSz="914400" rtl="0" eaLnBrk="1" latinLnBrk="0" hangingPunct="1">
              <a:lnSpc>
                <a:spcPct val="100000"/>
              </a:lnSpc>
              <a:spcBef>
                <a:spcPts val="300"/>
              </a:spcBef>
              <a:spcAft>
                <a:spcPts val="300"/>
              </a:spcAft>
              <a:buClr>
                <a:schemeClr val="accent2"/>
              </a:buClr>
              <a:buSzPct val="100000"/>
              <a:buFont typeface="Wingdings" charset="2"/>
              <a:buNone/>
              <a:tabLst/>
              <a:defRPr sz="1200" b="0" i="0" kern="1200">
                <a:solidFill>
                  <a:schemeClr val="accent1"/>
                </a:solidFill>
                <a:latin typeface="Tahoma" charset="0"/>
                <a:ea typeface="Tahoma" charset="0"/>
                <a:cs typeface="Tahoma" charset="0"/>
              </a:defRPr>
            </a:lvl2pPr>
            <a:lvl3pPr marL="215900" indent="-215900" algn="l" defTabSz="914400" rtl="0" eaLnBrk="1" latinLnBrk="0" hangingPunct="1">
              <a:lnSpc>
                <a:spcPct val="100000"/>
              </a:lnSpc>
              <a:spcBef>
                <a:spcPts val="300"/>
              </a:spcBef>
              <a:spcAft>
                <a:spcPts val="300"/>
              </a:spcAft>
              <a:buClr>
                <a:schemeClr val="accent2"/>
              </a:buClr>
              <a:buFont typeface="Wingdings" pitchFamily="2" charset="2"/>
              <a:buChar char="§"/>
              <a:tabLst/>
              <a:defRPr sz="1200" b="0" i="0" kern="1200">
                <a:solidFill>
                  <a:schemeClr val="accent1"/>
                </a:solidFill>
                <a:latin typeface="Tahoma" charset="0"/>
                <a:ea typeface="Tahoma" charset="0"/>
                <a:cs typeface="Tahoma" charset="0"/>
              </a:defRPr>
            </a:lvl3pPr>
            <a:lvl4pPr marL="393700" indent="-177800" algn="l" defTabSz="914400" rtl="0" eaLnBrk="1" latinLnBrk="0" hangingPunct="1">
              <a:lnSpc>
                <a:spcPct val="100000"/>
              </a:lnSpc>
              <a:spcBef>
                <a:spcPts val="300"/>
              </a:spcBef>
              <a:spcAft>
                <a:spcPts val="300"/>
              </a:spcAft>
              <a:buClr>
                <a:schemeClr val="accent2"/>
              </a:buClr>
              <a:buFont typeface="Cambria Math" panose="02040503050406030204" pitchFamily="18" charset="0"/>
              <a:buChar char="⎯"/>
              <a:tabLst/>
              <a:defRPr sz="1200" b="0" i="0" kern="1200">
                <a:solidFill>
                  <a:schemeClr val="accent1"/>
                </a:solidFill>
                <a:latin typeface="Tahoma" charset="0"/>
                <a:ea typeface="Tahoma" charset="0"/>
                <a:cs typeface="Tahoma" charset="0"/>
              </a:defRPr>
            </a:lvl4pPr>
            <a:lvl5pPr marL="215900" indent="-203200" algn="l" defTabSz="914400" rtl="0" eaLnBrk="1" latinLnBrk="0" hangingPunct="1">
              <a:lnSpc>
                <a:spcPct val="100000"/>
              </a:lnSpc>
              <a:spcBef>
                <a:spcPts val="300"/>
              </a:spcBef>
              <a:spcAft>
                <a:spcPts val="300"/>
              </a:spcAft>
              <a:buClr>
                <a:schemeClr val="accent2"/>
              </a:buClr>
              <a:buFont typeface="+mj-lt"/>
              <a:buAutoNum type="arabicPeriod"/>
              <a:tabLst/>
              <a:defRPr sz="1200" b="0" i="0" kern="1200">
                <a:solidFill>
                  <a:schemeClr val="accent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Industry leaders in technology, financial services, healthcare and life sciences</a:t>
            </a:r>
          </a:p>
        </p:txBody>
      </p:sp>
      <p:sp>
        <p:nvSpPr>
          <p:cNvPr id="20" name="Text Placeholder 4">
            <a:extLst>
              <a:ext uri="{FF2B5EF4-FFF2-40B4-BE49-F238E27FC236}">
                <a16:creationId xmlns:a16="http://schemas.microsoft.com/office/drawing/2014/main" id="{9DFC62C3-1257-3706-12FC-2291718EAA0A}"/>
              </a:ext>
            </a:extLst>
          </p:cNvPr>
          <p:cNvSpPr txBox="1">
            <a:spLocks/>
          </p:cNvSpPr>
          <p:nvPr/>
        </p:nvSpPr>
        <p:spPr>
          <a:xfrm>
            <a:off x="3390561" y="3571687"/>
            <a:ext cx="2178422" cy="637242"/>
          </a:xfrm>
          <a:prstGeom prst="rect">
            <a:avLst/>
          </a:prstGeom>
          <a:solidFill>
            <a:schemeClr val="accent1"/>
          </a:solidFill>
        </p:spPr>
        <p:txBody>
          <a:bodyPr lIns="72000" tIns="72000" rIns="72000" bIns="72000" anchor="ctr" anchorCtr="0"/>
          <a:lstStyle>
            <a:lvl1pPr marL="0" indent="0" algn="ctr" defTabSz="914400" rtl="0" eaLnBrk="1" latinLnBrk="0" hangingPunct="1">
              <a:lnSpc>
                <a:spcPct val="100000"/>
              </a:lnSpc>
              <a:spcBef>
                <a:spcPts val="300"/>
              </a:spcBef>
              <a:spcAft>
                <a:spcPts val="300"/>
              </a:spcAft>
              <a:buFont typeface="Arial" panose="020B0604020202020204" pitchFamily="34" charset="0"/>
              <a:buNone/>
              <a:defRPr sz="1400" b="1" i="0" kern="1200">
                <a:solidFill>
                  <a:schemeClr val="bg1"/>
                </a:solidFill>
                <a:latin typeface="Tahoma" charset="0"/>
                <a:ea typeface="Tahoma" charset="0"/>
                <a:cs typeface="Tahoma" charset="0"/>
              </a:defRPr>
            </a:lvl1pPr>
            <a:lvl2pPr marL="0" indent="0" algn="ctr" defTabSz="914400" rtl="0" eaLnBrk="1" latinLnBrk="0" hangingPunct="1">
              <a:lnSpc>
                <a:spcPct val="100000"/>
              </a:lnSpc>
              <a:spcBef>
                <a:spcPts val="300"/>
              </a:spcBef>
              <a:spcAft>
                <a:spcPts val="300"/>
              </a:spcAft>
              <a:buClr>
                <a:schemeClr val="accent2"/>
              </a:buClr>
              <a:buSzPct val="100000"/>
              <a:buFont typeface="Wingdings" charset="2"/>
              <a:buNone/>
              <a:tabLst/>
              <a:defRPr sz="1200" b="0" i="0" kern="1200">
                <a:solidFill>
                  <a:schemeClr val="accent1"/>
                </a:solidFill>
                <a:latin typeface="Tahoma" charset="0"/>
                <a:ea typeface="Tahoma" charset="0"/>
                <a:cs typeface="Tahoma" charset="0"/>
              </a:defRPr>
            </a:lvl2pPr>
            <a:lvl3pPr marL="215900" indent="-215900" algn="ctr" defTabSz="914400" rtl="0" eaLnBrk="1" latinLnBrk="0" hangingPunct="1">
              <a:lnSpc>
                <a:spcPct val="100000"/>
              </a:lnSpc>
              <a:spcBef>
                <a:spcPts val="300"/>
              </a:spcBef>
              <a:spcAft>
                <a:spcPts val="300"/>
              </a:spcAft>
              <a:buClr>
                <a:schemeClr val="accent2"/>
              </a:buClr>
              <a:buFont typeface="Wingdings" pitchFamily="2" charset="2"/>
              <a:buChar char="§"/>
              <a:tabLst/>
              <a:defRPr sz="1200" b="0" i="0" kern="1200">
                <a:solidFill>
                  <a:schemeClr val="accent1"/>
                </a:solidFill>
                <a:latin typeface="Tahoma" charset="0"/>
                <a:ea typeface="Tahoma" charset="0"/>
                <a:cs typeface="Tahoma" charset="0"/>
              </a:defRPr>
            </a:lvl3pPr>
            <a:lvl4pPr marL="393700" indent="-177800" algn="ctr" defTabSz="914400" rtl="0" eaLnBrk="1" latinLnBrk="0" hangingPunct="1">
              <a:lnSpc>
                <a:spcPct val="100000"/>
              </a:lnSpc>
              <a:spcBef>
                <a:spcPts val="300"/>
              </a:spcBef>
              <a:spcAft>
                <a:spcPts val="300"/>
              </a:spcAft>
              <a:buClr>
                <a:schemeClr val="accent2"/>
              </a:buClr>
              <a:buFont typeface="Cambria Math" panose="02040503050406030204" pitchFamily="18" charset="0"/>
              <a:buChar char="⎯"/>
              <a:tabLst/>
              <a:defRPr sz="1200" b="0" i="0" kern="1200">
                <a:solidFill>
                  <a:schemeClr val="accent1"/>
                </a:solidFill>
                <a:latin typeface="Tahoma" charset="0"/>
                <a:ea typeface="Tahoma" charset="0"/>
                <a:cs typeface="Tahoma" charset="0"/>
              </a:defRPr>
            </a:lvl4pPr>
            <a:lvl5pPr marL="215900" indent="-203200" algn="ctr" defTabSz="914400" rtl="0" eaLnBrk="1" latinLnBrk="0" hangingPunct="1">
              <a:lnSpc>
                <a:spcPct val="100000"/>
              </a:lnSpc>
              <a:spcBef>
                <a:spcPts val="300"/>
              </a:spcBef>
              <a:spcAft>
                <a:spcPts val="300"/>
              </a:spcAft>
              <a:buClr>
                <a:schemeClr val="accent2"/>
              </a:buClr>
              <a:buFont typeface="+mj-lt"/>
              <a:buAutoNum type="arabicPeriod"/>
              <a:tabLst/>
              <a:defRPr sz="1200" b="0" i="0" kern="1200">
                <a:solidFill>
                  <a:schemeClr val="accent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dirty="0"/>
              <a:t>15000+</a:t>
            </a:r>
          </a:p>
          <a:p>
            <a:pPr>
              <a:spcAft>
                <a:spcPts val="0"/>
              </a:spcAft>
            </a:pPr>
            <a:r>
              <a:rPr lang="en-US" dirty="0"/>
              <a:t>customers</a:t>
            </a:r>
          </a:p>
        </p:txBody>
      </p:sp>
      <p:sp>
        <p:nvSpPr>
          <p:cNvPr id="26" name="Text Placeholder 5">
            <a:extLst>
              <a:ext uri="{FF2B5EF4-FFF2-40B4-BE49-F238E27FC236}">
                <a16:creationId xmlns:a16="http://schemas.microsoft.com/office/drawing/2014/main" id="{6E54A24E-6D89-89BC-95FC-06950FBF7E29}"/>
              </a:ext>
            </a:extLst>
          </p:cNvPr>
          <p:cNvSpPr txBox="1">
            <a:spLocks/>
          </p:cNvSpPr>
          <p:nvPr/>
        </p:nvSpPr>
        <p:spPr>
          <a:xfrm>
            <a:off x="761597" y="4844533"/>
            <a:ext cx="2977625" cy="637242"/>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accent1"/>
                </a:solidFill>
                <a:latin typeface="Tahoma" panose="020B0604030504040204" pitchFamily="34" charset="0"/>
                <a:ea typeface="Tahoma" panose="020B0604030504040204" pitchFamily="34" charset="0"/>
                <a:cs typeface="Tahoma" panose="020B0604030504040204" pitchFamily="34" charset="0"/>
              </a:rPr>
              <a:t>Leader and market outperformer in </a:t>
            </a:r>
            <a:r>
              <a:rPr lang="en-GB" sz="1400" b="1" dirty="0" err="1">
                <a:solidFill>
                  <a:schemeClr val="accent1"/>
                </a:solidFill>
                <a:latin typeface="Tahoma" panose="020B0604030504040204" pitchFamily="34" charset="0"/>
                <a:ea typeface="Tahoma" panose="020B0604030504040204" pitchFamily="34" charset="0"/>
                <a:cs typeface="Tahoma" panose="020B0604030504040204" pitchFamily="34" charset="0"/>
              </a:rPr>
              <a:t>GigaOm</a:t>
            </a:r>
            <a:r>
              <a:rPr lang="en-GB" sz="1400" b="1" dirty="0">
                <a:solidFill>
                  <a:schemeClr val="accent1"/>
                </a:solidFill>
                <a:latin typeface="Tahoma" panose="020B0604030504040204" pitchFamily="34" charset="0"/>
                <a:ea typeface="Tahoma" panose="020B0604030504040204" pitchFamily="34" charset="0"/>
                <a:cs typeface="Tahoma" panose="020B0604030504040204" pitchFamily="34" charset="0"/>
              </a:rPr>
              <a:t> Radar for People Analytics Platform </a:t>
            </a:r>
          </a:p>
        </p:txBody>
      </p:sp>
      <p:sp>
        <p:nvSpPr>
          <p:cNvPr id="27" name="Text Placeholder 5">
            <a:extLst>
              <a:ext uri="{FF2B5EF4-FFF2-40B4-BE49-F238E27FC236}">
                <a16:creationId xmlns:a16="http://schemas.microsoft.com/office/drawing/2014/main" id="{630C65AC-5A69-8EC1-DA91-827092B0FFD7}"/>
              </a:ext>
            </a:extLst>
          </p:cNvPr>
          <p:cNvSpPr txBox="1">
            <a:spLocks/>
          </p:cNvSpPr>
          <p:nvPr/>
        </p:nvSpPr>
        <p:spPr>
          <a:xfrm>
            <a:off x="4180979" y="4844533"/>
            <a:ext cx="2977625" cy="637242"/>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accent1"/>
                </a:solidFill>
                <a:latin typeface="Tahoma" panose="020B0604030504040204" pitchFamily="34" charset="0"/>
                <a:ea typeface="Tahoma" panose="020B0604030504040204" pitchFamily="34" charset="0"/>
                <a:cs typeface="Tahoma" panose="020B0604030504040204" pitchFamily="34" charset="0"/>
              </a:rPr>
              <a:t>Ranked #1 in market share for Workforce Analytics Applications</a:t>
            </a:r>
          </a:p>
        </p:txBody>
      </p:sp>
      <p:sp>
        <p:nvSpPr>
          <p:cNvPr id="28" name="Text Placeholder 5">
            <a:extLst>
              <a:ext uri="{FF2B5EF4-FFF2-40B4-BE49-F238E27FC236}">
                <a16:creationId xmlns:a16="http://schemas.microsoft.com/office/drawing/2014/main" id="{2016F550-F37F-23F5-4996-B26CDDA2141A}"/>
              </a:ext>
            </a:extLst>
          </p:cNvPr>
          <p:cNvSpPr txBox="1">
            <a:spLocks/>
          </p:cNvSpPr>
          <p:nvPr/>
        </p:nvSpPr>
        <p:spPr>
          <a:xfrm>
            <a:off x="7751848" y="4844533"/>
            <a:ext cx="2977625" cy="637242"/>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accent1"/>
                </a:solidFill>
                <a:latin typeface="Tahoma" panose="020B0604030504040204" pitchFamily="34" charset="0"/>
                <a:ea typeface="Tahoma" panose="020B0604030504040204" pitchFamily="34" charset="0"/>
                <a:cs typeface="Tahoma" panose="020B0604030504040204" pitchFamily="34" charset="0"/>
              </a:rPr>
              <a:t>Leader and market outperformer in </a:t>
            </a:r>
            <a:r>
              <a:rPr lang="en-GB" sz="1400" b="1" dirty="0" err="1">
                <a:solidFill>
                  <a:schemeClr val="accent1"/>
                </a:solidFill>
                <a:latin typeface="Tahoma" panose="020B0604030504040204" pitchFamily="34" charset="0"/>
                <a:ea typeface="Tahoma" panose="020B0604030504040204" pitchFamily="34" charset="0"/>
                <a:cs typeface="Tahoma" panose="020B0604030504040204" pitchFamily="34" charset="0"/>
              </a:rPr>
              <a:t>GigaOm</a:t>
            </a:r>
            <a:r>
              <a:rPr lang="en-GB" sz="1400" b="1" dirty="0">
                <a:solidFill>
                  <a:schemeClr val="accent1"/>
                </a:solidFill>
                <a:latin typeface="Tahoma" panose="020B0604030504040204" pitchFamily="34" charset="0"/>
                <a:ea typeface="Tahoma" panose="020B0604030504040204" pitchFamily="34" charset="0"/>
                <a:cs typeface="Tahoma" panose="020B0604030504040204" pitchFamily="34" charset="0"/>
              </a:rPr>
              <a:t> Radar for People Analytics Platform </a:t>
            </a:r>
          </a:p>
        </p:txBody>
      </p:sp>
      <p:pic>
        <p:nvPicPr>
          <p:cNvPr id="29" name="Google Shape;999;p76">
            <a:extLst>
              <a:ext uri="{FF2B5EF4-FFF2-40B4-BE49-F238E27FC236}">
                <a16:creationId xmlns:a16="http://schemas.microsoft.com/office/drawing/2014/main" id="{4596F57D-1DB9-65EC-CF6C-13140B1A5B4D}"/>
              </a:ext>
            </a:extLst>
          </p:cNvPr>
          <p:cNvPicPr preferRelativeResize="0"/>
          <p:nvPr/>
        </p:nvPicPr>
        <p:blipFill rotWithShape="1">
          <a:blip r:embed="rId2">
            <a:alphaModFix/>
          </a:blip>
          <a:srcRect l="12214" t="39858" r="11780" b="38947"/>
          <a:stretch/>
        </p:blipFill>
        <p:spPr>
          <a:xfrm>
            <a:off x="1672343" y="5584121"/>
            <a:ext cx="997175" cy="190975"/>
          </a:xfrm>
          <a:prstGeom prst="rect">
            <a:avLst/>
          </a:prstGeom>
          <a:noFill/>
          <a:ln>
            <a:noFill/>
          </a:ln>
        </p:spPr>
      </p:pic>
      <p:pic>
        <p:nvPicPr>
          <p:cNvPr id="30" name="Google Shape;984;p76">
            <a:extLst>
              <a:ext uri="{FF2B5EF4-FFF2-40B4-BE49-F238E27FC236}">
                <a16:creationId xmlns:a16="http://schemas.microsoft.com/office/drawing/2014/main" id="{173AE8C4-29AA-7544-080D-CA8FB90F6896}"/>
              </a:ext>
            </a:extLst>
          </p:cNvPr>
          <p:cNvPicPr preferRelativeResize="0"/>
          <p:nvPr/>
        </p:nvPicPr>
        <p:blipFill>
          <a:blip r:embed="rId3">
            <a:alphaModFix/>
          </a:blip>
          <a:stretch>
            <a:fillRect/>
          </a:stretch>
        </p:blipFill>
        <p:spPr>
          <a:xfrm>
            <a:off x="4921579" y="5481775"/>
            <a:ext cx="1751240" cy="378975"/>
          </a:xfrm>
          <a:prstGeom prst="rect">
            <a:avLst/>
          </a:prstGeom>
          <a:noFill/>
          <a:ln>
            <a:noFill/>
          </a:ln>
        </p:spPr>
      </p:pic>
      <p:pic>
        <p:nvPicPr>
          <p:cNvPr id="31" name="Google Shape;1002;p76">
            <a:extLst>
              <a:ext uri="{FF2B5EF4-FFF2-40B4-BE49-F238E27FC236}">
                <a16:creationId xmlns:a16="http://schemas.microsoft.com/office/drawing/2014/main" id="{CB68159A-A3F9-6BAC-20FF-11C74C215320}"/>
              </a:ext>
            </a:extLst>
          </p:cNvPr>
          <p:cNvPicPr preferRelativeResize="0"/>
          <p:nvPr/>
        </p:nvPicPr>
        <p:blipFill>
          <a:blip r:embed="rId4">
            <a:alphaModFix/>
          </a:blip>
          <a:stretch>
            <a:fillRect/>
          </a:stretch>
        </p:blipFill>
        <p:spPr>
          <a:xfrm>
            <a:off x="9294920" y="5492141"/>
            <a:ext cx="345236" cy="378975"/>
          </a:xfrm>
          <a:prstGeom prst="rect">
            <a:avLst/>
          </a:prstGeom>
          <a:noFill/>
          <a:ln>
            <a:noFill/>
          </a:ln>
        </p:spPr>
      </p:pic>
      <p:pic>
        <p:nvPicPr>
          <p:cNvPr id="33" name="Google Shape;983;p76">
            <a:extLst>
              <a:ext uri="{FF2B5EF4-FFF2-40B4-BE49-F238E27FC236}">
                <a16:creationId xmlns:a16="http://schemas.microsoft.com/office/drawing/2014/main" id="{CB43EFD2-25BA-B796-7A2D-91F3917457D1}"/>
              </a:ext>
            </a:extLst>
          </p:cNvPr>
          <p:cNvPicPr preferRelativeResize="0"/>
          <p:nvPr/>
        </p:nvPicPr>
        <p:blipFill>
          <a:blip r:embed="rId5">
            <a:alphaModFix/>
          </a:blip>
          <a:stretch>
            <a:fillRect/>
          </a:stretch>
        </p:blipFill>
        <p:spPr>
          <a:xfrm>
            <a:off x="9745027" y="6454958"/>
            <a:ext cx="1020326" cy="227385"/>
          </a:xfrm>
          <a:prstGeom prst="rect">
            <a:avLst/>
          </a:prstGeom>
          <a:noFill/>
          <a:ln>
            <a:noFill/>
          </a:ln>
        </p:spPr>
      </p:pic>
      <p:sp>
        <p:nvSpPr>
          <p:cNvPr id="34" name="AutoShape 4">
            <a:extLst>
              <a:ext uri="{FF2B5EF4-FFF2-40B4-BE49-F238E27FC236}">
                <a16:creationId xmlns:a16="http://schemas.microsoft.com/office/drawing/2014/main" id="{BC758FD2-80D5-21FC-D545-0325FDB80157}"/>
              </a:ext>
            </a:extLst>
          </p:cNvPr>
          <p:cNvSpPr>
            <a:spLocks noChangeArrowheads="1"/>
          </p:cNvSpPr>
          <p:nvPr/>
        </p:nvSpPr>
        <p:spPr bwMode="auto">
          <a:xfrm>
            <a:off x="8427685" y="614274"/>
            <a:ext cx="2079705" cy="913490"/>
          </a:xfrm>
          <a:prstGeom prst="wedgeRectCallout">
            <a:avLst>
              <a:gd name="adj1" fmla="val -8399"/>
              <a:gd name="adj2" fmla="val 86838"/>
            </a:avLst>
          </a:prstGeom>
          <a:solidFill>
            <a:schemeClr val="bg1"/>
          </a:solidFill>
          <a:ln w="6350">
            <a:solidFill>
              <a:schemeClr val="accent1"/>
            </a:solidFill>
            <a:miter lim="800000"/>
            <a:headEnd/>
            <a:tailEnd/>
          </a:ln>
        </p:spPr>
        <p:txBody>
          <a:bodyPr wrap="square" lIns="88900" tIns="88900" rIns="88900" bIns="88900" anchor="ctr">
            <a:noAutofit/>
          </a:bodyPr>
          <a:lstStyle/>
          <a:p>
            <a:pPr lvl="0" fontAlgn="base">
              <a:spcBef>
                <a:spcPct val="0"/>
              </a:spcBef>
              <a:spcAft>
                <a:spcPct val="0"/>
              </a:spcAft>
            </a:pPr>
            <a:r>
              <a:rPr lang="en-US" sz="1100" b="1" dirty="0">
                <a:solidFill>
                  <a:schemeClr val="accent1"/>
                </a:solidFill>
              </a:rPr>
              <a:t>Visier is clearly the market leader in end-to-end people analytics solutions</a:t>
            </a:r>
          </a:p>
          <a:p>
            <a:pPr marL="482600" lvl="4" indent="-101600" fontAlgn="base">
              <a:spcBef>
                <a:spcPct val="0"/>
              </a:spcBef>
              <a:spcAft>
                <a:spcPct val="0"/>
              </a:spcAft>
              <a:buSzPct val="100000"/>
              <a:buFont typeface="Arial"/>
              <a:buChar char="−"/>
            </a:pPr>
            <a:r>
              <a:rPr lang="en-US" sz="900" dirty="0">
                <a:solidFill>
                  <a:schemeClr val="accent1"/>
                </a:solidFill>
              </a:rPr>
              <a:t>Josh </a:t>
            </a:r>
            <a:r>
              <a:rPr lang="en-US" sz="900" dirty="0" err="1">
                <a:solidFill>
                  <a:schemeClr val="accent1"/>
                </a:solidFill>
              </a:rPr>
              <a:t>Berson</a:t>
            </a:r>
            <a:r>
              <a:rPr lang="en-US" sz="900" dirty="0">
                <a:solidFill>
                  <a:schemeClr val="accent1"/>
                </a:solidFill>
              </a:rPr>
              <a:t>, Global Industry Analyst</a:t>
            </a:r>
            <a:endParaRPr lang="en-US" sz="1600" dirty="0">
              <a:solidFill>
                <a:schemeClr val="accent1"/>
              </a:solidFill>
            </a:endParaRPr>
          </a:p>
        </p:txBody>
      </p:sp>
    </p:spTree>
    <p:extLst>
      <p:ext uri="{BB962C8B-B14F-4D97-AF65-F5344CB8AC3E}">
        <p14:creationId xmlns:p14="http://schemas.microsoft.com/office/powerpoint/2010/main" val="2713722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89114A-1FE7-430F-03ED-1D81873190BE}"/>
              </a:ext>
            </a:extLst>
          </p:cNvPr>
          <p:cNvSpPr>
            <a:spLocks noGrp="1"/>
          </p:cNvSpPr>
          <p:nvPr>
            <p:ph type="body" sz="quarter" idx="11"/>
          </p:nvPr>
        </p:nvSpPr>
        <p:spPr/>
        <p:txBody>
          <a:bodyPr/>
          <a:lstStyle/>
          <a:p>
            <a:r>
              <a:rPr lang="en-GB" dirty="0"/>
              <a:t>Priorities and business issues</a:t>
            </a:r>
          </a:p>
        </p:txBody>
      </p:sp>
      <p:sp>
        <p:nvSpPr>
          <p:cNvPr id="2" name="Title 1">
            <a:extLst>
              <a:ext uri="{FF2B5EF4-FFF2-40B4-BE49-F238E27FC236}">
                <a16:creationId xmlns:a16="http://schemas.microsoft.com/office/drawing/2014/main" id="{C4E0A050-E18A-031E-D986-BD1969016DA5}"/>
              </a:ext>
            </a:extLst>
          </p:cNvPr>
          <p:cNvSpPr>
            <a:spLocks noGrp="1"/>
          </p:cNvSpPr>
          <p:nvPr>
            <p:ph type="title"/>
          </p:nvPr>
        </p:nvSpPr>
        <p:spPr/>
        <p:txBody>
          <a:bodyPr/>
          <a:lstStyle/>
          <a:p>
            <a:r>
              <a:rPr lang="en-GB" dirty="0">
                <a:latin typeface="Tahoma"/>
                <a:ea typeface="Tahoma"/>
                <a:cs typeface="Tahoma"/>
              </a:rPr>
              <a:t>Where do you begin?</a:t>
            </a:r>
            <a:endParaRPr lang="en-GB" dirty="0"/>
          </a:p>
        </p:txBody>
      </p:sp>
      <p:sp>
        <p:nvSpPr>
          <p:cNvPr id="3" name="Slide Number Placeholder 2">
            <a:extLst>
              <a:ext uri="{FF2B5EF4-FFF2-40B4-BE49-F238E27FC236}">
                <a16:creationId xmlns:a16="http://schemas.microsoft.com/office/drawing/2014/main" id="{7106F866-9101-6F0F-1E1D-EF9322072709}"/>
              </a:ext>
            </a:extLst>
          </p:cNvPr>
          <p:cNvSpPr>
            <a:spLocks noGrp="1"/>
          </p:cNvSpPr>
          <p:nvPr>
            <p:ph type="sldNum" sz="quarter" idx="10"/>
          </p:nvPr>
        </p:nvSpPr>
        <p:spPr/>
        <p:txBody>
          <a:bodyPr/>
          <a:lstStyle/>
          <a:p>
            <a:fld id="{86D27B05-6E95-B948-BC5B-71D16E1B354A}" type="slidenum">
              <a:rPr lang="en-US" smtClean="0"/>
              <a:pPr/>
              <a:t>8</a:t>
            </a:fld>
            <a:endParaRPr lang="en-US"/>
          </a:p>
        </p:txBody>
      </p:sp>
      <p:graphicFrame>
        <p:nvGraphicFramePr>
          <p:cNvPr id="6" name="Table 5">
            <a:extLst>
              <a:ext uri="{FF2B5EF4-FFF2-40B4-BE49-F238E27FC236}">
                <a16:creationId xmlns:a16="http://schemas.microsoft.com/office/drawing/2014/main" id="{576D39A6-589F-9104-D41C-2FE75A28A325}"/>
              </a:ext>
            </a:extLst>
          </p:cNvPr>
          <p:cNvGraphicFramePr>
            <a:graphicFrameLocks noGrp="1"/>
          </p:cNvGraphicFramePr>
          <p:nvPr>
            <p:extLst>
              <p:ext uri="{D42A27DB-BD31-4B8C-83A1-F6EECF244321}">
                <p14:modId xmlns:p14="http://schemas.microsoft.com/office/powerpoint/2010/main" val="1431434376"/>
              </p:ext>
            </p:extLst>
          </p:nvPr>
        </p:nvGraphicFramePr>
        <p:xfrm>
          <a:off x="493713" y="1889613"/>
          <a:ext cx="4522125" cy="3291840"/>
        </p:xfrm>
        <a:graphic>
          <a:graphicData uri="http://schemas.openxmlformats.org/drawingml/2006/table">
            <a:tbl>
              <a:tblPr>
                <a:noFill/>
              </a:tblPr>
              <a:tblGrid>
                <a:gridCol w="1416900">
                  <a:extLst>
                    <a:ext uri="{9D8B030D-6E8A-4147-A177-3AD203B41FA5}">
                      <a16:colId xmlns:a16="http://schemas.microsoft.com/office/drawing/2014/main" val="3274758104"/>
                    </a:ext>
                  </a:extLst>
                </a:gridCol>
                <a:gridCol w="1591275">
                  <a:extLst>
                    <a:ext uri="{9D8B030D-6E8A-4147-A177-3AD203B41FA5}">
                      <a16:colId xmlns:a16="http://schemas.microsoft.com/office/drawing/2014/main" val="2627326032"/>
                    </a:ext>
                  </a:extLst>
                </a:gridCol>
                <a:gridCol w="1513950">
                  <a:extLst>
                    <a:ext uri="{9D8B030D-6E8A-4147-A177-3AD203B41FA5}">
                      <a16:colId xmlns:a16="http://schemas.microsoft.com/office/drawing/2014/main" val="1757892804"/>
                    </a:ext>
                  </a:extLst>
                </a:gridCol>
              </a:tblGrid>
              <a:tr h="2371350">
                <a:tc>
                  <a:txBody>
                    <a:bodyPr/>
                    <a:lstStyle/>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Talent Acquisition </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Talent Retention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Learning Effectiveness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Diversity &amp; Inclusion </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Headcount Costs </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Workforce Planning</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Spans &amp; Layers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Workforce Productivity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Contingent Labor </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Leadership Development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Sales Training</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Skills Analysis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Historical Headcount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Workforce &amp; Headcount Cost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Turnover</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Profile and Compensation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Movement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Safety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Case Management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Relations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Hourly Workforce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Staff Deployment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Overtime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Absenteeism</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endParaRPr sz="800" dirty="0">
                        <a:solidFill>
                          <a:srgbClr val="999999"/>
                        </a:solidFill>
                        <a:latin typeface="Helvetica Neue"/>
                        <a:ea typeface="Helvetica Neue"/>
                        <a:cs typeface="Helvetica Neue"/>
                        <a:sym typeface="Helvetica Neue"/>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Starts &amp; Exits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Diversity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Demographics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Crisis Management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HR Effectiveness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Benchmarks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Applicant Pipeline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Sourcing</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Quality of Hire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Diversity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Hiring Process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Campus Recruiting</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Recruiter Capacity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Candidate Experience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Retention &amp; Retirement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Retention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Budgeted Compensation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Performance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Mobility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Engagement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Headcount Projections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Business Results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Actual Compensation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Network Impact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Experience </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Leadership &amp; Succession</a:t>
                      </a:r>
                      <a:endParaRPr sz="800" dirty="0">
                        <a:solidFill>
                          <a:srgbClr val="999999"/>
                        </a:solidFill>
                        <a:latin typeface="Helvetica Neue"/>
                        <a:ea typeface="Helvetica Neue"/>
                        <a:cs typeface="Helvetica Neue"/>
                        <a:sym typeface="Helvetica Neue"/>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Leave &amp; Risk Management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Case Management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sz="800" dirty="0">
                          <a:solidFill>
                            <a:srgbClr val="999999"/>
                          </a:solidFill>
                          <a:latin typeface="Helvetica Neue"/>
                          <a:ea typeface="Helvetica Neue"/>
                          <a:cs typeface="Helvetica Neue"/>
                          <a:sym typeface="Helvetica Neue"/>
                        </a:rPr>
                        <a:t>Employee Recognition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Sales Attainment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Learning Impact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Learning Operations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Learning Engagement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Compliance Learning</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New Hire Programs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Leadership Development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Sales Training</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Skills Analysis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Historical Headcount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Workforce &amp; Headcount Cost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Turnover</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Profile and Compensation</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Movement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Safety</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Case Management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Employee Relations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Hourly Workforce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Staff Deployment</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Overtime</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Absenteeism</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Attendance Patterns</a:t>
                      </a:r>
                      <a:endParaRPr sz="800" dirty="0">
                        <a:solidFill>
                          <a:srgbClr val="999999"/>
                        </a:solidFill>
                        <a:latin typeface="Helvetica Neue"/>
                        <a:ea typeface="Helvetica Neue"/>
                        <a:cs typeface="Helvetica Neue"/>
                        <a:sym typeface="Helvetica Neue"/>
                      </a:endParaRPr>
                    </a:p>
                    <a:p>
                      <a:pPr marL="0" lvl="0" indent="0" algn="l" rtl="0">
                        <a:spcBef>
                          <a:spcPts val="0"/>
                        </a:spcBef>
                        <a:spcAft>
                          <a:spcPts val="0"/>
                        </a:spcAft>
                        <a:buNone/>
                      </a:pPr>
                      <a:r>
                        <a:rPr lang="en" sz="800" dirty="0">
                          <a:solidFill>
                            <a:srgbClr val="999999"/>
                          </a:solidFill>
                          <a:latin typeface="Helvetica Neue"/>
                          <a:ea typeface="Helvetica Neue"/>
                          <a:cs typeface="Helvetica Neue"/>
                          <a:sym typeface="Helvetica Neue"/>
                        </a:rPr>
                        <a:t>Individual Production</a:t>
                      </a:r>
                      <a:endParaRPr sz="800" dirty="0">
                        <a:solidFill>
                          <a:srgbClr val="999999"/>
                        </a:solidFill>
                        <a:latin typeface="Helvetica Neue"/>
                        <a:ea typeface="Helvetica Neue"/>
                        <a:cs typeface="Helvetica Neue"/>
                        <a:sym typeface="Helvetica Neue"/>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2256157346"/>
                  </a:ext>
                </a:extLst>
              </a:tr>
            </a:tbl>
          </a:graphicData>
        </a:graphic>
      </p:graphicFrame>
      <p:sp>
        <p:nvSpPr>
          <p:cNvPr id="8" name="Round Diagonal Corner Rectangle 7">
            <a:extLst>
              <a:ext uri="{FF2B5EF4-FFF2-40B4-BE49-F238E27FC236}">
                <a16:creationId xmlns:a16="http://schemas.microsoft.com/office/drawing/2014/main" id="{E4CDF458-D4FA-C763-1B9F-312A867714AC}"/>
              </a:ext>
            </a:extLst>
          </p:cNvPr>
          <p:cNvSpPr/>
          <p:nvPr/>
        </p:nvSpPr>
        <p:spPr>
          <a:xfrm flipV="1">
            <a:off x="6255349" y="2083549"/>
            <a:ext cx="4126781" cy="85835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0105B884-3DDA-6044-A624-C01DD2889C4D}"/>
              </a:ext>
            </a:extLst>
          </p:cNvPr>
          <p:cNvSpPr txBox="1">
            <a:spLocks/>
          </p:cNvSpPr>
          <p:nvPr/>
        </p:nvSpPr>
        <p:spPr>
          <a:xfrm>
            <a:off x="6392533" y="2232990"/>
            <a:ext cx="3826986" cy="472572"/>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43" defTabSz="914338"/>
            <a:r>
              <a:rPr lang="en-US" b="1" dirty="0">
                <a:solidFill>
                  <a:schemeClr val="bg1"/>
                </a:solidFill>
                <a:latin typeface="Tahoma" charset="0"/>
                <a:ea typeface="Tahoma" charset="0"/>
                <a:cs typeface="Tahoma" charset="0"/>
              </a:rPr>
              <a:t>Which approach saves time, minimises risk and reduces costs?</a:t>
            </a:r>
            <a:endParaRPr lang="en-US" dirty="0">
              <a:solidFill>
                <a:schemeClr val="bg1"/>
              </a:solidFill>
              <a:latin typeface="Tahoma" charset="0"/>
              <a:ea typeface="Tahoma" charset="0"/>
              <a:cs typeface="Tahoma" charset="0"/>
            </a:endParaRPr>
          </a:p>
        </p:txBody>
      </p:sp>
      <p:sp>
        <p:nvSpPr>
          <p:cNvPr id="10" name="Round Diagonal Corner Rectangle 7">
            <a:extLst>
              <a:ext uri="{FF2B5EF4-FFF2-40B4-BE49-F238E27FC236}">
                <a16:creationId xmlns:a16="http://schemas.microsoft.com/office/drawing/2014/main" id="{A8AC5EE3-F0E3-E908-1625-F92B1AB528E4}"/>
              </a:ext>
            </a:extLst>
          </p:cNvPr>
          <p:cNvSpPr/>
          <p:nvPr/>
        </p:nvSpPr>
        <p:spPr>
          <a:xfrm flipV="1">
            <a:off x="6269352" y="3029279"/>
            <a:ext cx="4126781" cy="85835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 Diagonal Corner Rectangle 7">
            <a:extLst>
              <a:ext uri="{FF2B5EF4-FFF2-40B4-BE49-F238E27FC236}">
                <a16:creationId xmlns:a16="http://schemas.microsoft.com/office/drawing/2014/main" id="{BBD4EB40-594A-F008-AABD-C8FF6CAE6487}"/>
              </a:ext>
            </a:extLst>
          </p:cNvPr>
          <p:cNvSpPr/>
          <p:nvPr/>
        </p:nvSpPr>
        <p:spPr>
          <a:xfrm flipV="1">
            <a:off x="6279510" y="4000168"/>
            <a:ext cx="4126781" cy="858357"/>
          </a:xfrm>
          <a:prstGeom prst="round2Diag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E5B14179-96B7-C30F-C265-1B19814B74AB}"/>
              </a:ext>
            </a:extLst>
          </p:cNvPr>
          <p:cNvSpPr txBox="1">
            <a:spLocks/>
          </p:cNvSpPr>
          <p:nvPr/>
        </p:nvSpPr>
        <p:spPr>
          <a:xfrm>
            <a:off x="6392533" y="3161540"/>
            <a:ext cx="3826986" cy="382650"/>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43" defTabSz="914338"/>
            <a:r>
              <a:rPr lang="en-US" b="1" dirty="0">
                <a:solidFill>
                  <a:schemeClr val="bg1"/>
                </a:solidFill>
                <a:latin typeface="Tahoma" charset="0"/>
                <a:ea typeface="Tahoma" charset="0"/>
                <a:cs typeface="Tahoma" charset="0"/>
              </a:rPr>
              <a:t>What are the most important questions to ask?</a:t>
            </a:r>
            <a:endParaRPr lang="en-US" dirty="0">
              <a:solidFill>
                <a:schemeClr val="bg1"/>
              </a:solidFill>
              <a:latin typeface="Tahoma" charset="0"/>
              <a:ea typeface="Tahoma" charset="0"/>
              <a:cs typeface="Tahoma" charset="0"/>
            </a:endParaRPr>
          </a:p>
        </p:txBody>
      </p:sp>
      <p:sp>
        <p:nvSpPr>
          <p:cNvPr id="13" name="Text Placeholder 4">
            <a:extLst>
              <a:ext uri="{FF2B5EF4-FFF2-40B4-BE49-F238E27FC236}">
                <a16:creationId xmlns:a16="http://schemas.microsoft.com/office/drawing/2014/main" id="{204A6D79-B429-62CD-CE38-5C7562CC46E8}"/>
              </a:ext>
            </a:extLst>
          </p:cNvPr>
          <p:cNvSpPr txBox="1">
            <a:spLocks/>
          </p:cNvSpPr>
          <p:nvPr/>
        </p:nvSpPr>
        <p:spPr>
          <a:xfrm>
            <a:off x="6392533" y="4133613"/>
            <a:ext cx="3826986" cy="313078"/>
          </a:xfrm>
          <a:prstGeom prst="rect">
            <a:avLst/>
          </a:prstGeom>
          <a:noFill/>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227013" indent="-227013" algn="l" defTabSz="914400" rtl="0" eaLnBrk="1" latinLnBrk="0" hangingPunct="1">
              <a:lnSpc>
                <a:spcPct val="90000"/>
              </a:lnSpc>
              <a:spcBef>
                <a:spcPts val="500"/>
              </a:spcBef>
              <a:buClr>
                <a:schemeClr val="accent2"/>
              </a:buClr>
              <a:buSzPct val="100000"/>
              <a:buFont typeface="Wingdings" charset="2"/>
              <a:buChar char="§"/>
              <a:tabLst/>
              <a:defRPr sz="1600" kern="1200">
                <a:solidFill>
                  <a:schemeClr val="accent3"/>
                </a:solidFill>
                <a:latin typeface="+mn-lt"/>
                <a:ea typeface="+mn-ea"/>
                <a:cs typeface="+mn-cs"/>
              </a:defRPr>
            </a:lvl2pPr>
            <a:lvl3pPr marL="400050" indent="-214313" algn="l" defTabSz="914400" rtl="0" eaLnBrk="1" latinLnBrk="0" hangingPunct="1">
              <a:lnSpc>
                <a:spcPct val="90000"/>
              </a:lnSpc>
              <a:spcBef>
                <a:spcPts val="500"/>
              </a:spcBef>
              <a:buClr>
                <a:schemeClr val="accent2"/>
              </a:buClr>
              <a:buFont typeface="LucidaGrande" charset="0"/>
              <a:buChar char="-"/>
              <a:tabLst/>
              <a:defRPr sz="1600" kern="1200">
                <a:solidFill>
                  <a:schemeClr val="accent3"/>
                </a:solidFill>
                <a:latin typeface="+mn-lt"/>
                <a:ea typeface="+mn-ea"/>
                <a:cs typeface="+mn-cs"/>
              </a:defRPr>
            </a:lvl3pPr>
            <a:lvl4pPr marL="266700" indent="-266700" algn="l" defTabSz="914400" rtl="0" eaLnBrk="1" latinLnBrk="0" hangingPunct="1">
              <a:lnSpc>
                <a:spcPct val="90000"/>
              </a:lnSpc>
              <a:spcBef>
                <a:spcPts val="500"/>
              </a:spcBef>
              <a:buClr>
                <a:schemeClr val="accent2"/>
              </a:buClr>
              <a:buFont typeface="+mj-lt"/>
              <a:buAutoNum type="arabicPeriod"/>
              <a:tabLst/>
              <a:defRPr sz="1600" kern="1200">
                <a:solidFill>
                  <a:schemeClr val="accent3"/>
                </a:solidFill>
                <a:latin typeface="+mn-lt"/>
                <a:ea typeface="+mn-ea"/>
                <a:cs typeface="+mn-cs"/>
              </a:defRPr>
            </a:lvl4pPr>
            <a:lvl5pPr marL="12700" indent="0" algn="l" defTabSz="914400" rtl="0" eaLnBrk="1" latinLnBrk="0" hangingPunct="1">
              <a:lnSpc>
                <a:spcPct val="90000"/>
              </a:lnSpc>
              <a:spcBef>
                <a:spcPts val="500"/>
              </a:spcBef>
              <a:buFont typeface="Arial" panose="020B0604020202020204" pitchFamily="34" charset="0"/>
              <a:buNone/>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43" defTabSz="914338"/>
            <a:r>
              <a:rPr lang="en-US" b="1" dirty="0">
                <a:solidFill>
                  <a:schemeClr val="bg1"/>
                </a:solidFill>
                <a:latin typeface="Tahoma" charset="0"/>
                <a:ea typeface="Tahoma" charset="0"/>
                <a:cs typeface="Tahoma" charset="0"/>
              </a:rPr>
              <a:t>How do I </a:t>
            </a:r>
            <a:r>
              <a:rPr lang="en-GB" b="1" dirty="0">
                <a:solidFill>
                  <a:schemeClr val="bg1"/>
                </a:solidFill>
                <a:latin typeface="Tahoma" charset="0"/>
                <a:ea typeface="Tahoma" charset="0"/>
                <a:cs typeface="Tahoma" charset="0"/>
              </a:rPr>
              <a:t>maximise</a:t>
            </a:r>
            <a:r>
              <a:rPr lang="en-US" b="1" dirty="0">
                <a:solidFill>
                  <a:schemeClr val="bg1"/>
                </a:solidFill>
                <a:latin typeface="Tahoma" charset="0"/>
                <a:ea typeface="Tahoma" charset="0"/>
                <a:cs typeface="Tahoma" charset="0"/>
              </a:rPr>
              <a:t> the business impact?</a:t>
            </a:r>
            <a:endParaRPr lang="en-US" dirty="0">
              <a:solidFill>
                <a:schemeClr val="bg1"/>
              </a:solidFill>
              <a:latin typeface="Tahoma" charset="0"/>
              <a:ea typeface="Tahoma" charset="0"/>
              <a:cs typeface="Tahoma" charset="0"/>
            </a:endParaRPr>
          </a:p>
        </p:txBody>
      </p:sp>
      <p:sp>
        <p:nvSpPr>
          <p:cNvPr id="21" name="Oval 20">
            <a:extLst>
              <a:ext uri="{FF2B5EF4-FFF2-40B4-BE49-F238E27FC236}">
                <a16:creationId xmlns:a16="http://schemas.microsoft.com/office/drawing/2014/main" id="{193A6164-D9AF-435F-50D9-7CECA982E34E}"/>
              </a:ext>
            </a:extLst>
          </p:cNvPr>
          <p:cNvSpPr>
            <a:spLocks noChangeAspect="1"/>
          </p:cNvSpPr>
          <p:nvPr/>
        </p:nvSpPr>
        <p:spPr bwMode="gray">
          <a:xfrm>
            <a:off x="1795867" y="2800013"/>
            <a:ext cx="1471040" cy="1471040"/>
          </a:xfrm>
          <a:prstGeom prst="ellipse">
            <a:avLst/>
          </a:prstGeom>
          <a:solidFill>
            <a:schemeClr val="accent1">
              <a:alpha val="70000"/>
            </a:schemeClr>
          </a:solidFill>
          <a:ln w="38100" algn="ctr">
            <a:noFill/>
            <a:miter lim="800000"/>
            <a:headEnd/>
            <a:tailEnd/>
          </a:ln>
        </p:spPr>
        <p:txBody>
          <a:bodyPr wrap="square" lIns="36000" tIns="88900" rIns="36000" bIns="88900" rtlCol="0" anchor="ctr"/>
          <a:lstStyle/>
          <a:p>
            <a:pPr algn="ctr">
              <a:lnSpc>
                <a:spcPct val="106000"/>
              </a:lnSpc>
              <a:buFont typeface="Wingdings 2" pitchFamily="18" charset="2"/>
              <a:buNone/>
            </a:pPr>
            <a:r>
              <a:rPr lang="en-GB" sz="1200" dirty="0">
                <a:solidFill>
                  <a:schemeClr val="bg1"/>
                </a:solidFill>
              </a:rPr>
              <a:t>The uncertainty and risk of data and analytics</a:t>
            </a:r>
          </a:p>
        </p:txBody>
      </p:sp>
      <p:pic>
        <p:nvPicPr>
          <p:cNvPr id="25" name="Google Shape;983;p76">
            <a:extLst>
              <a:ext uri="{FF2B5EF4-FFF2-40B4-BE49-F238E27FC236}">
                <a16:creationId xmlns:a16="http://schemas.microsoft.com/office/drawing/2014/main" id="{E171BC07-70A9-8A1E-C53F-650E26E6D14F}"/>
              </a:ext>
            </a:extLst>
          </p:cNvPr>
          <p:cNvPicPr preferRelativeResize="0"/>
          <p:nvPr/>
        </p:nvPicPr>
        <p:blipFill>
          <a:blip r:embed="rId2">
            <a:alphaModFix/>
          </a:blip>
          <a:stretch>
            <a:fillRect/>
          </a:stretch>
        </p:blipFill>
        <p:spPr>
          <a:xfrm>
            <a:off x="9745027" y="6454958"/>
            <a:ext cx="1020326" cy="227385"/>
          </a:xfrm>
          <a:prstGeom prst="rect">
            <a:avLst/>
          </a:prstGeom>
          <a:noFill/>
          <a:ln>
            <a:noFill/>
          </a:ln>
        </p:spPr>
      </p:pic>
    </p:spTree>
    <p:extLst>
      <p:ext uri="{BB962C8B-B14F-4D97-AF65-F5344CB8AC3E}">
        <p14:creationId xmlns:p14="http://schemas.microsoft.com/office/powerpoint/2010/main" val="4035156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B04405-2D2D-D4AA-1E99-F9CFDE90329A}"/>
              </a:ext>
            </a:extLst>
          </p:cNvPr>
          <p:cNvSpPr>
            <a:spLocks noGrp="1"/>
          </p:cNvSpPr>
          <p:nvPr>
            <p:ph type="sldNum" sz="quarter" idx="10"/>
          </p:nvPr>
        </p:nvSpPr>
        <p:spPr/>
        <p:txBody>
          <a:bodyPr/>
          <a:lstStyle/>
          <a:p>
            <a:fld id="{86D27B05-6E95-B948-BC5B-71D16E1B354A}" type="slidenum">
              <a:rPr lang="en-US" smtClean="0"/>
              <a:pPr/>
              <a:t>9</a:t>
            </a:fld>
            <a:endParaRPr lang="en-US"/>
          </a:p>
        </p:txBody>
      </p:sp>
      <p:sp>
        <p:nvSpPr>
          <p:cNvPr id="3" name="Title 2">
            <a:extLst>
              <a:ext uri="{FF2B5EF4-FFF2-40B4-BE49-F238E27FC236}">
                <a16:creationId xmlns:a16="http://schemas.microsoft.com/office/drawing/2014/main" id="{0EAED590-5EA8-B9A7-796B-1F68B4AD97C4}"/>
              </a:ext>
            </a:extLst>
          </p:cNvPr>
          <p:cNvSpPr>
            <a:spLocks noGrp="1"/>
          </p:cNvSpPr>
          <p:nvPr>
            <p:ph type="title"/>
          </p:nvPr>
        </p:nvSpPr>
        <p:spPr>
          <a:xfrm>
            <a:off x="493806" y="179629"/>
            <a:ext cx="10097254" cy="775597"/>
          </a:xfrm>
        </p:spPr>
        <p:txBody>
          <a:bodyPr/>
          <a:lstStyle/>
          <a:p>
            <a:r>
              <a:rPr lang="en-GB" dirty="0"/>
              <a:t>Trends and demographics behind the resignation wave</a:t>
            </a:r>
          </a:p>
        </p:txBody>
      </p:sp>
      <p:sp>
        <p:nvSpPr>
          <p:cNvPr id="4" name="Text Placeholder 3">
            <a:extLst>
              <a:ext uri="{FF2B5EF4-FFF2-40B4-BE49-F238E27FC236}">
                <a16:creationId xmlns:a16="http://schemas.microsoft.com/office/drawing/2014/main" id="{F7C5CE46-DC92-D884-8FAE-7DA161CC6758}"/>
              </a:ext>
            </a:extLst>
          </p:cNvPr>
          <p:cNvSpPr>
            <a:spLocks noGrp="1"/>
          </p:cNvSpPr>
          <p:nvPr>
            <p:ph type="body" sz="quarter" idx="11"/>
          </p:nvPr>
        </p:nvSpPr>
        <p:spPr/>
        <p:txBody>
          <a:bodyPr/>
          <a:lstStyle/>
          <a:p>
            <a:endParaRPr lang="en-GB" dirty="0"/>
          </a:p>
        </p:txBody>
      </p:sp>
      <p:sp>
        <p:nvSpPr>
          <p:cNvPr id="5" name="Text Placeholder 4">
            <a:extLst>
              <a:ext uri="{FF2B5EF4-FFF2-40B4-BE49-F238E27FC236}">
                <a16:creationId xmlns:a16="http://schemas.microsoft.com/office/drawing/2014/main" id="{4E80BBB1-92BE-5063-54E6-1B6DFB4F2439}"/>
              </a:ext>
            </a:extLst>
          </p:cNvPr>
          <p:cNvSpPr>
            <a:spLocks noGrp="1"/>
          </p:cNvSpPr>
          <p:nvPr>
            <p:ph type="body" sz="quarter" idx="12"/>
          </p:nvPr>
        </p:nvSpPr>
        <p:spPr/>
        <p:txBody>
          <a:bodyPr/>
          <a:lstStyle/>
          <a:p>
            <a:r>
              <a:rPr lang="en-GB" dirty="0">
                <a:solidFill>
                  <a:schemeClr val="accent1"/>
                </a:solidFill>
              </a:rPr>
              <a:t>Tenured experienced professionals, and more women than men, show a dramatic increase in resignations compared to the pandemic-ridden year 2020.</a:t>
            </a:r>
          </a:p>
          <a:p>
            <a:endParaRPr lang="en-GB" dirty="0">
              <a:solidFill>
                <a:schemeClr val="accent1"/>
              </a:solidFill>
            </a:endParaRPr>
          </a:p>
          <a:p>
            <a:pPr marL="171450" indent="-171450">
              <a:buFont typeface="Arial" panose="020B0604020202020204" pitchFamily="34" charset="0"/>
              <a:buChar char="•"/>
            </a:pPr>
            <a:r>
              <a:rPr lang="en-GB" dirty="0">
                <a:solidFill>
                  <a:schemeClr val="accent1"/>
                </a:solidFill>
              </a:rPr>
              <a:t>Employees across tenures are leaving (50%+ increase in resignation rate 0-15% tenure 2020 vs 2021)</a:t>
            </a:r>
          </a:p>
          <a:p>
            <a:pPr marL="171450" indent="-171450">
              <a:buFont typeface="Arial" panose="020B0604020202020204" pitchFamily="34" charset="0"/>
              <a:buChar char="•"/>
            </a:pPr>
            <a:r>
              <a:rPr lang="en-GB" dirty="0">
                <a:solidFill>
                  <a:schemeClr val="accent1"/>
                </a:solidFill>
              </a:rPr>
              <a:t>Mid-career professionals resign at high rates (chart a: increasing their resignation rates by over 38% 2020 vs 2021). More experienced employees are rethinking their work situation</a:t>
            </a:r>
          </a:p>
          <a:p>
            <a:pPr marL="171450" indent="-171450">
              <a:buFont typeface="Arial" panose="020B0604020202020204" pitchFamily="34" charset="0"/>
              <a:buChar char="•"/>
            </a:pPr>
            <a:r>
              <a:rPr lang="en-GB" dirty="0">
                <a:solidFill>
                  <a:schemeClr val="accent1"/>
                </a:solidFill>
              </a:rPr>
              <a:t>Resignation rates are higher for women (chart b: 55.4% growth for women, 47.2% growth for men in 2021) and growing.</a:t>
            </a:r>
          </a:p>
        </p:txBody>
      </p:sp>
      <p:pic>
        <p:nvPicPr>
          <p:cNvPr id="6" name="Google Shape;983;p76">
            <a:extLst>
              <a:ext uri="{FF2B5EF4-FFF2-40B4-BE49-F238E27FC236}">
                <a16:creationId xmlns:a16="http://schemas.microsoft.com/office/drawing/2014/main" id="{25340E02-D343-FDB3-35FD-D6F1BDFC3393}"/>
              </a:ext>
            </a:extLst>
          </p:cNvPr>
          <p:cNvPicPr preferRelativeResize="0"/>
          <p:nvPr/>
        </p:nvPicPr>
        <p:blipFill>
          <a:blip r:embed="rId2">
            <a:alphaModFix/>
          </a:blip>
          <a:stretch>
            <a:fillRect/>
          </a:stretch>
        </p:blipFill>
        <p:spPr>
          <a:xfrm>
            <a:off x="9745027" y="6454958"/>
            <a:ext cx="1020326" cy="227385"/>
          </a:xfrm>
          <a:prstGeom prst="rect">
            <a:avLst/>
          </a:prstGeom>
          <a:noFill/>
          <a:ln>
            <a:noFill/>
          </a:ln>
        </p:spPr>
      </p:pic>
      <p:pic>
        <p:nvPicPr>
          <p:cNvPr id="7" name="Picture 6">
            <a:extLst>
              <a:ext uri="{FF2B5EF4-FFF2-40B4-BE49-F238E27FC236}">
                <a16:creationId xmlns:a16="http://schemas.microsoft.com/office/drawing/2014/main" id="{1DB59491-B841-228C-2AD3-43EA18C04874}"/>
              </a:ext>
            </a:extLst>
          </p:cNvPr>
          <p:cNvPicPr>
            <a:picLocks noChangeAspect="1"/>
          </p:cNvPicPr>
          <p:nvPr/>
        </p:nvPicPr>
        <p:blipFill>
          <a:blip r:embed="rId3"/>
          <a:stretch>
            <a:fillRect/>
          </a:stretch>
        </p:blipFill>
        <p:spPr>
          <a:xfrm>
            <a:off x="7556543" y="1299853"/>
            <a:ext cx="3034517" cy="2330604"/>
          </a:xfrm>
          <a:prstGeom prst="rect">
            <a:avLst/>
          </a:prstGeom>
        </p:spPr>
      </p:pic>
      <p:pic>
        <p:nvPicPr>
          <p:cNvPr id="8" name="Picture 7">
            <a:extLst>
              <a:ext uri="{FF2B5EF4-FFF2-40B4-BE49-F238E27FC236}">
                <a16:creationId xmlns:a16="http://schemas.microsoft.com/office/drawing/2014/main" id="{24FD1228-FFFF-5E3B-4EC4-2DA7DD899C08}"/>
              </a:ext>
            </a:extLst>
          </p:cNvPr>
          <p:cNvPicPr>
            <a:picLocks noChangeAspect="1"/>
          </p:cNvPicPr>
          <p:nvPr/>
        </p:nvPicPr>
        <p:blipFill>
          <a:blip r:embed="rId4"/>
          <a:stretch>
            <a:fillRect/>
          </a:stretch>
        </p:blipFill>
        <p:spPr>
          <a:xfrm>
            <a:off x="7497220" y="3779727"/>
            <a:ext cx="3219547" cy="1940891"/>
          </a:xfrm>
          <a:prstGeom prst="rect">
            <a:avLst/>
          </a:prstGeom>
        </p:spPr>
      </p:pic>
      <p:sp>
        <p:nvSpPr>
          <p:cNvPr id="10" name="Freeform 6">
            <a:extLst>
              <a:ext uri="{FF2B5EF4-FFF2-40B4-BE49-F238E27FC236}">
                <a16:creationId xmlns:a16="http://schemas.microsoft.com/office/drawing/2014/main" id="{70E688FF-240D-4434-AB81-00ABEA962BCF}"/>
              </a:ext>
            </a:extLst>
          </p:cNvPr>
          <p:cNvSpPr>
            <a:spLocks/>
          </p:cNvSpPr>
          <p:nvPr/>
        </p:nvSpPr>
        <p:spPr bwMode="blackWhite">
          <a:xfrm>
            <a:off x="6286868" y="2246882"/>
            <a:ext cx="937220" cy="558462"/>
          </a:xfrm>
          <a:custGeom>
            <a:avLst/>
            <a:gdLst>
              <a:gd name="T0" fmla="*/ 0 w 906"/>
              <a:gd name="T1" fmla="*/ 248 h 1146"/>
              <a:gd name="T2" fmla="*/ 712 w 906"/>
              <a:gd name="T3" fmla="*/ 248 h 1146"/>
              <a:gd name="T4" fmla="*/ 712 w 906"/>
              <a:gd name="T5" fmla="*/ 0 h 1146"/>
              <a:gd name="T6" fmla="*/ 998 w 906"/>
              <a:gd name="T7" fmla="*/ 626 h 1146"/>
              <a:gd name="T8" fmla="*/ 712 w 906"/>
              <a:gd name="T9" fmla="*/ 1264 h 1146"/>
              <a:gd name="T10" fmla="*/ 712 w 906"/>
              <a:gd name="T11" fmla="*/ 1016 h 1146"/>
              <a:gd name="T12" fmla="*/ 0 w 906"/>
              <a:gd name="T13" fmla="*/ 1016 h 1146"/>
              <a:gd name="T14" fmla="*/ 0 w 906"/>
              <a:gd name="T15" fmla="*/ 626 h 1146"/>
              <a:gd name="T16" fmla="*/ 0 w 906"/>
              <a:gd name="T17" fmla="*/ 248 h 1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6"/>
              <a:gd name="T28" fmla="*/ 0 h 1146"/>
              <a:gd name="T29" fmla="*/ 906 w 906"/>
              <a:gd name="T30" fmla="*/ 1146 h 1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6" h="1146">
                <a:moveTo>
                  <a:pt x="0" y="224"/>
                </a:moveTo>
                <a:lnTo>
                  <a:pt x="645" y="224"/>
                </a:lnTo>
                <a:lnTo>
                  <a:pt x="645" y="0"/>
                </a:lnTo>
                <a:lnTo>
                  <a:pt x="905" y="567"/>
                </a:lnTo>
                <a:lnTo>
                  <a:pt x="645" y="1145"/>
                </a:lnTo>
                <a:lnTo>
                  <a:pt x="645" y="920"/>
                </a:lnTo>
                <a:lnTo>
                  <a:pt x="0" y="920"/>
                </a:lnTo>
                <a:lnTo>
                  <a:pt x="0" y="567"/>
                </a:lnTo>
                <a:lnTo>
                  <a:pt x="0" y="224"/>
                </a:lnTo>
              </a:path>
            </a:pathLst>
          </a:custGeom>
          <a:solidFill>
            <a:schemeClr val="accent1"/>
          </a:solidFill>
          <a:ln w="9525" cap="rnd">
            <a:noFill/>
            <a:round/>
            <a:headEnd/>
            <a:tailEnd/>
          </a:ln>
        </p:spPr>
        <p:txBody>
          <a:bodyPr lIns="91440" tIns="36000" rIns="396000" bIns="36000" anchor="ctr">
            <a:noAutofit/>
          </a:bodyPr>
          <a:lstStyle/>
          <a:p>
            <a:pPr algn="ctr"/>
            <a:r>
              <a:rPr lang="en-US" sz="800" b="1" dirty="0">
                <a:solidFill>
                  <a:schemeClr val="bg1"/>
                </a:solidFill>
              </a:rPr>
              <a:t>Chart a.</a:t>
            </a:r>
          </a:p>
        </p:txBody>
      </p:sp>
      <p:sp>
        <p:nvSpPr>
          <p:cNvPr id="11" name="Freeform 6">
            <a:extLst>
              <a:ext uri="{FF2B5EF4-FFF2-40B4-BE49-F238E27FC236}">
                <a16:creationId xmlns:a16="http://schemas.microsoft.com/office/drawing/2014/main" id="{B7C5A07F-328E-67EF-9468-9602DEAA20C8}"/>
              </a:ext>
            </a:extLst>
          </p:cNvPr>
          <p:cNvSpPr>
            <a:spLocks/>
          </p:cNvSpPr>
          <p:nvPr/>
        </p:nvSpPr>
        <p:spPr bwMode="blackWhite">
          <a:xfrm>
            <a:off x="6286868" y="4324875"/>
            <a:ext cx="937220" cy="558462"/>
          </a:xfrm>
          <a:custGeom>
            <a:avLst/>
            <a:gdLst>
              <a:gd name="T0" fmla="*/ 0 w 906"/>
              <a:gd name="T1" fmla="*/ 248 h 1146"/>
              <a:gd name="T2" fmla="*/ 712 w 906"/>
              <a:gd name="T3" fmla="*/ 248 h 1146"/>
              <a:gd name="T4" fmla="*/ 712 w 906"/>
              <a:gd name="T5" fmla="*/ 0 h 1146"/>
              <a:gd name="T6" fmla="*/ 998 w 906"/>
              <a:gd name="T7" fmla="*/ 626 h 1146"/>
              <a:gd name="T8" fmla="*/ 712 w 906"/>
              <a:gd name="T9" fmla="*/ 1264 h 1146"/>
              <a:gd name="T10" fmla="*/ 712 w 906"/>
              <a:gd name="T11" fmla="*/ 1016 h 1146"/>
              <a:gd name="T12" fmla="*/ 0 w 906"/>
              <a:gd name="T13" fmla="*/ 1016 h 1146"/>
              <a:gd name="T14" fmla="*/ 0 w 906"/>
              <a:gd name="T15" fmla="*/ 626 h 1146"/>
              <a:gd name="T16" fmla="*/ 0 w 906"/>
              <a:gd name="T17" fmla="*/ 248 h 1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6"/>
              <a:gd name="T28" fmla="*/ 0 h 1146"/>
              <a:gd name="T29" fmla="*/ 906 w 906"/>
              <a:gd name="T30" fmla="*/ 1146 h 1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6" h="1146">
                <a:moveTo>
                  <a:pt x="0" y="224"/>
                </a:moveTo>
                <a:lnTo>
                  <a:pt x="645" y="224"/>
                </a:lnTo>
                <a:lnTo>
                  <a:pt x="645" y="0"/>
                </a:lnTo>
                <a:lnTo>
                  <a:pt x="905" y="567"/>
                </a:lnTo>
                <a:lnTo>
                  <a:pt x="645" y="1145"/>
                </a:lnTo>
                <a:lnTo>
                  <a:pt x="645" y="920"/>
                </a:lnTo>
                <a:lnTo>
                  <a:pt x="0" y="920"/>
                </a:lnTo>
                <a:lnTo>
                  <a:pt x="0" y="567"/>
                </a:lnTo>
                <a:lnTo>
                  <a:pt x="0" y="224"/>
                </a:lnTo>
              </a:path>
            </a:pathLst>
          </a:custGeom>
          <a:solidFill>
            <a:schemeClr val="accent1"/>
          </a:solidFill>
          <a:ln w="9525" cap="rnd">
            <a:noFill/>
            <a:round/>
            <a:headEnd/>
            <a:tailEnd/>
          </a:ln>
        </p:spPr>
        <p:txBody>
          <a:bodyPr lIns="91440" tIns="36000" rIns="396000" bIns="36000" anchor="ctr">
            <a:noAutofit/>
          </a:bodyPr>
          <a:lstStyle/>
          <a:p>
            <a:pPr algn="ctr"/>
            <a:r>
              <a:rPr lang="en-US" sz="800" b="1" dirty="0">
                <a:solidFill>
                  <a:schemeClr val="bg1"/>
                </a:solidFill>
              </a:rPr>
              <a:t>Chart b.</a:t>
            </a:r>
          </a:p>
        </p:txBody>
      </p:sp>
    </p:spTree>
    <p:extLst>
      <p:ext uri="{BB962C8B-B14F-4D97-AF65-F5344CB8AC3E}">
        <p14:creationId xmlns:p14="http://schemas.microsoft.com/office/powerpoint/2010/main" val="3395359524"/>
      </p:ext>
    </p:extLst>
  </p:cSld>
  <p:clrMapOvr>
    <a:masterClrMapping/>
  </p:clrMapOvr>
</p:sld>
</file>

<file path=ppt/theme/theme1.xml><?xml version="1.0" encoding="utf-8"?>
<a:theme xmlns:a="http://schemas.openxmlformats.org/drawingml/2006/main" name="VantagePoint">
  <a:themeElements>
    <a:clrScheme name="VantagePoint">
      <a:dk1>
        <a:srgbClr val="000000"/>
      </a:dk1>
      <a:lt1>
        <a:srgbClr val="FFFFFF"/>
      </a:lt1>
      <a:dk2>
        <a:srgbClr val="44546A"/>
      </a:dk2>
      <a:lt2>
        <a:srgbClr val="E7E6E6"/>
      </a:lt2>
      <a:accent1>
        <a:srgbClr val="1E1E41"/>
      </a:accent1>
      <a:accent2>
        <a:srgbClr val="E61E46"/>
      </a:accent2>
      <a:accent3>
        <a:srgbClr val="808A8E"/>
      </a:accent3>
      <a:accent4>
        <a:srgbClr val="E65032"/>
      </a:accent4>
      <a:accent5>
        <a:srgbClr val="143274"/>
      </a:accent5>
      <a:accent6>
        <a:srgbClr val="3C2878"/>
      </a:accent6>
      <a:hlink>
        <a:srgbClr val="0563C1"/>
      </a:hlink>
      <a:folHlink>
        <a:srgbClr val="954F72"/>
      </a:folHlink>
    </a:clrScheme>
    <a:fontScheme name="VantagePoint">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tailEnd type="triangle"/>
        </a:ln>
      </a:spPr>
      <a:bodyPr/>
      <a:lstStyle/>
      <a:style>
        <a:lnRef idx="1">
          <a:schemeClr val="accent1"/>
        </a:lnRef>
        <a:fillRef idx="0">
          <a:schemeClr val="accent1"/>
        </a:fillRef>
        <a:effectRef idx="0">
          <a:schemeClr val="accent1"/>
        </a:effectRef>
        <a:fontRef idx="minor">
          <a:schemeClr val="tx1"/>
        </a:fontRef>
      </a:style>
    </a:lnDef>
    <a:txDef>
      <a:spPr/>
      <a:bodyPr lIns="0" tIns="0" rIns="0" bIns="0"/>
      <a:lstStyle>
        <a:defPPr algn="l">
          <a:defRPr dirty="0"/>
        </a:defPPr>
      </a:lstStyle>
    </a:txDef>
  </a:objectDefaults>
  <a:extraClrSchemeLst/>
  <a:extLst>
    <a:ext uri="{05A4C25C-085E-4340-85A3-A5531E510DB2}">
      <thm15:themeFamily xmlns:thm15="http://schemas.microsoft.com/office/thememl/2012/main" name="VantagePoint Template_14 May 2020_V4" id="{A197F327-EB18-F842-A42B-957A47AFE6CD}" vid="{E05E2435-6D60-B84A-A094-4B89F49E027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VantagePoint">
  <a:themeElements>
    <a:clrScheme name="VantagePoint">
      <a:dk1>
        <a:srgbClr val="000000"/>
      </a:dk1>
      <a:lt1>
        <a:srgbClr val="FFFFFF"/>
      </a:lt1>
      <a:dk2>
        <a:srgbClr val="44546A"/>
      </a:dk2>
      <a:lt2>
        <a:srgbClr val="E7E6E6"/>
      </a:lt2>
      <a:accent1>
        <a:srgbClr val="1E1E41"/>
      </a:accent1>
      <a:accent2>
        <a:srgbClr val="E61E46"/>
      </a:accent2>
      <a:accent3>
        <a:srgbClr val="808A8E"/>
      </a:accent3>
      <a:accent4>
        <a:srgbClr val="E65032"/>
      </a:accent4>
      <a:accent5>
        <a:srgbClr val="143274"/>
      </a:accent5>
      <a:accent6>
        <a:srgbClr val="3C2878"/>
      </a:accent6>
      <a:hlink>
        <a:srgbClr val="0563C1"/>
      </a:hlink>
      <a:folHlink>
        <a:srgbClr val="954F72"/>
      </a:folHlink>
    </a:clrScheme>
    <a:fontScheme name="VantagePoint">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a:lstStyle>
        <a:defPPr algn="l">
          <a:defRPr dirty="0"/>
        </a:defPPr>
      </a:lstStyle>
    </a:txDef>
  </a:objectDefaults>
  <a:extraClrSchemeLst/>
  <a:extLst>
    <a:ext uri="{05A4C25C-085E-4340-85A3-A5531E510DB2}">
      <thm15:themeFamily xmlns:thm15="http://schemas.microsoft.com/office/thememl/2012/main" name="VantagePoint_Cover and Dividers" id="{046A93A6-5321-C44C-B0E7-09BF6C4ABB58}" vid="{A46001E9-36D4-C940-BB1B-FF3E098DC4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217817d-46fe-4036-b372-b43526b7d81a" xsi:nil="true"/>
    <lcf76f155ced4ddcb4097134ff3c332f xmlns="72dc3b77-1213-4231-8733-8043b29ede0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E671D1F010724F9740694388E95BE2" ma:contentTypeVersion="16" ma:contentTypeDescription="Create a new document." ma:contentTypeScope="" ma:versionID="ce56537cf500163b7ad84e4e06b99971">
  <xsd:schema xmlns:xsd="http://www.w3.org/2001/XMLSchema" xmlns:xs="http://www.w3.org/2001/XMLSchema" xmlns:p="http://schemas.microsoft.com/office/2006/metadata/properties" xmlns:ns2="72dc3b77-1213-4231-8733-8043b29ede04" xmlns:ns3="d217817d-46fe-4036-b372-b43526b7d81a" targetNamespace="http://schemas.microsoft.com/office/2006/metadata/properties" ma:root="true" ma:fieldsID="389cb2ce64179ea62ce4b8495c10ecd7" ns2:_="" ns3:_="">
    <xsd:import namespace="72dc3b77-1213-4231-8733-8043b29ede04"/>
    <xsd:import namespace="d217817d-46fe-4036-b372-b43526b7d81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dc3b77-1213-4231-8733-8043b29ede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5b04ff1-a3e3-4251-b8cb-e15fe4b58da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17817d-46fe-4036-b372-b43526b7d81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6024035-8a16-487e-b0fa-4ccd83134f56}" ma:internalName="TaxCatchAll" ma:showField="CatchAllData" ma:web="d217817d-46fe-4036-b372-b43526b7d8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545306-14A9-43EA-BDAE-CA92BC774739}">
  <ds:schemaRefs>
    <ds:schemaRef ds:uri="3e47a7be-5102-4d0e-a89c-2dfdc99b7af2"/>
    <ds:schemaRef ds:uri="cbfdfe84-11d8-4dd5-94cb-4528714a86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d217817d-46fe-4036-b372-b43526b7d81a"/>
    <ds:schemaRef ds:uri="72dc3b77-1213-4231-8733-8043b29ede04"/>
  </ds:schemaRefs>
</ds:datastoreItem>
</file>

<file path=customXml/itemProps2.xml><?xml version="1.0" encoding="utf-8"?>
<ds:datastoreItem xmlns:ds="http://schemas.openxmlformats.org/officeDocument/2006/customXml" ds:itemID="{A1A6C9FE-BEF7-44C1-B2FD-CB42B020C6AC}">
  <ds:schemaRefs>
    <ds:schemaRef ds:uri="http://schemas.microsoft.com/sharepoint/v3/contenttype/forms"/>
  </ds:schemaRefs>
</ds:datastoreItem>
</file>

<file path=customXml/itemProps3.xml><?xml version="1.0" encoding="utf-8"?>
<ds:datastoreItem xmlns:ds="http://schemas.openxmlformats.org/officeDocument/2006/customXml" ds:itemID="{E82927E7-D5E5-453A-A3CA-B95FBA3D01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dc3b77-1213-4231-8733-8043b29ede04"/>
    <ds:schemaRef ds:uri="d217817d-46fe-4036-b372-b43526b7d8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VantagePoint</Template>
  <TotalTime>7237</TotalTime>
  <Words>1264</Words>
  <Application>Microsoft Office PowerPoint</Application>
  <PresentationFormat>Widescreen</PresentationFormat>
  <Paragraphs>194</Paragraphs>
  <Slides>16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Arial</vt:lpstr>
      <vt:lpstr>Calibri</vt:lpstr>
      <vt:lpstr>Calibri Light</vt:lpstr>
      <vt:lpstr>Cambria Math</vt:lpstr>
      <vt:lpstr>Helvetica</vt:lpstr>
      <vt:lpstr>Helvetica Neue</vt:lpstr>
      <vt:lpstr>LucidaGrande</vt:lpstr>
      <vt:lpstr>Tahoma</vt:lpstr>
      <vt:lpstr>Tahoma Normal</vt:lpstr>
      <vt:lpstr>Tahoma Regular</vt:lpstr>
      <vt:lpstr>Wingdings</vt:lpstr>
      <vt:lpstr>Wingdings 2</vt:lpstr>
      <vt:lpstr>VantagePoint</vt:lpstr>
      <vt:lpstr>Office Theme</vt:lpstr>
      <vt:lpstr>VantagePoint</vt:lpstr>
      <vt:lpstr>Future finance masterclass</vt:lpstr>
      <vt:lpstr>Session one:   Why your finance team is leaving  and what you can do to stop it</vt:lpstr>
      <vt:lpstr>Future finance masterclass</vt:lpstr>
      <vt:lpstr>Future finance masterclass</vt:lpstr>
      <vt:lpstr>Our panel</vt:lpstr>
      <vt:lpstr>How data and analytics can influence your retention strategy</vt:lpstr>
      <vt:lpstr>Visier</vt:lpstr>
      <vt:lpstr>Where do you begin?</vt:lpstr>
      <vt:lpstr>Trends and demographics behind the resignation wave</vt:lpstr>
      <vt:lpstr>Why employees are leaving their jobs</vt:lpstr>
      <vt:lpstr>How to retain top accounting and finance talent</vt:lpstr>
      <vt:lpstr>How to retain top accounting and finance talent</vt:lpstr>
      <vt:lpstr>Employee retention strategies </vt:lpstr>
      <vt:lpstr>CFO Labs by VantagePoint</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adelina oprescu</dc:creator>
  <cp:lastModifiedBy>Ifẹ Akintoye</cp:lastModifiedBy>
  <cp:revision>176</cp:revision>
  <dcterms:created xsi:type="dcterms:W3CDTF">2020-11-24T08:10:34Z</dcterms:created>
  <dcterms:modified xsi:type="dcterms:W3CDTF">2022-10-24T08:48:42Z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0x0101000EE671D1F010724F9740694388E95BE2</vt:lpwstr>
  </property>
  <property fmtid="{D5CDD505-2E9C-101B-9397-08002B2CF9AE}" pid="3" name="MediaServiceImageTags">
    <vt:lpwstr/>
  </property>
</Properties>
</file>